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Roboto"/>
      <p:regular r:id="rId47"/>
      <p:bold r:id="rId48"/>
      <p:italic r:id="rId49"/>
      <p:boldItalic r:id="rId50"/>
    </p:embeddedFont>
    <p:embeddedFont>
      <p:font typeface="Helvetica Neue"/>
      <p:regular r:id="rId51"/>
      <p:bold r:id="rId52"/>
      <p:italic r:id="rId53"/>
      <p:boldItalic r:id="rId54"/>
    </p:embeddedFont>
    <p:embeddedFont>
      <p:font typeface="Roboto Light"/>
      <p:regular r:id="rId55"/>
      <p:bold r:id="rId56"/>
      <p:italic r:id="rId57"/>
      <p:boldItalic r:id="rId58"/>
    </p:embeddedFont>
    <p:embeddedFont>
      <p:font typeface="Helvetica Neue Light"/>
      <p:regular r:id="rId59"/>
      <p:bold r:id="rId60"/>
      <p:italic r:id="rId61"/>
      <p:boldItalic r:id="rId62"/>
    </p:embeddedFont>
    <p:embeddedFont>
      <p:font typeface="Open Sans"/>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7">
          <p15:clr>
            <a:srgbClr val="9AA0A6"/>
          </p15:clr>
        </p15:guide>
        <p15:guide id="2" pos="310">
          <p15:clr>
            <a:srgbClr val="9AA0A6"/>
          </p15:clr>
        </p15:guide>
        <p15:guide id="3" pos="545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CBCD9C0-6661-495B-826D-A758A1A50CD9}">
  <a:tblStyle styleId="{3CBCD9C0-6661-495B-826D-A758A1A50CD9}"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7F5CAA98-FB49-407C-9A99-5E96CBF752B6}"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894DB9D-5DC0-42E4-BE11-B29076556DFC}" styleName="Table_2">
    <a:wholeTbl>
      <a:tcTxStyle b="off" i="off">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FEFAE7"/>
          </a:solidFill>
        </a:fill>
      </a:tcStyle>
    </a:wholeTbl>
    <a:band1H>
      <a:tcTxStyle b="off" i="off"/>
      <a:tcStyle>
        <a:fill>
          <a:solidFill>
            <a:srgbClr val="FDF4CC"/>
          </a:solidFill>
        </a:fill>
      </a:tcStyle>
    </a:band1H>
    <a:band2H>
      <a:tcTxStyle b="off" i="off"/>
    </a:band2H>
    <a:band1V>
      <a:tcTxStyle b="off" i="off"/>
      <a:tcStyle>
        <a:fill>
          <a:solidFill>
            <a:srgbClr val="FDF4CC"/>
          </a:solidFill>
        </a:fill>
      </a:tcStyle>
    </a:band1V>
    <a:band2V>
      <a:tcTxStyle b="off" i="off"/>
    </a:band2V>
    <a:lastCol>
      <a:tcTxStyle b="on" i="off">
        <a:font>
          <a:latin typeface="Arial"/>
          <a:ea typeface="Arial"/>
          <a:cs typeface="Arial"/>
        </a:font>
        <a:srgbClr val="FFFFFF"/>
      </a:tcTxStyle>
      <a:tcStyle>
        <a:fill>
          <a:solidFill>
            <a:srgbClr val="FAE232"/>
          </a:solidFill>
        </a:fill>
      </a:tcStyle>
    </a:lastCol>
    <a:firstCol>
      <a:tcTxStyle b="on" i="off">
        <a:font>
          <a:latin typeface="Arial"/>
          <a:ea typeface="Arial"/>
          <a:cs typeface="Arial"/>
        </a:font>
        <a:srgbClr val="FFFFFF"/>
      </a:tcTxStyle>
      <a:tcStyle>
        <a:fill>
          <a:solidFill>
            <a:srgbClr val="FAE232"/>
          </a:solidFill>
        </a:fill>
      </a:tcStyle>
    </a:firstCol>
    <a:lastRow>
      <a:tcTxStyle b="on" i="off">
        <a:font>
          <a:latin typeface="Arial"/>
          <a:ea typeface="Arial"/>
          <a:cs typeface="Arial"/>
        </a:font>
        <a:srgbClr val="FFFFFF"/>
      </a:tcTxStyle>
      <a:tcStyle>
        <a:tcBdr>
          <a:top>
            <a:ln cap="flat" cmpd="sng" w="38100">
              <a:solidFill>
                <a:srgbClr val="FFFFFF"/>
              </a:solidFill>
              <a:prstDash val="solid"/>
              <a:round/>
              <a:headEnd len="sm" w="sm" type="none"/>
              <a:tailEnd len="sm" w="sm" type="none"/>
            </a:ln>
          </a:top>
        </a:tcBdr>
        <a:fill>
          <a:solidFill>
            <a:srgbClr val="FAE232"/>
          </a:solidFill>
        </a:fill>
      </a:tcStyle>
    </a:lastRow>
    <a:seCell>
      <a:tcTxStyle b="off" i="off"/>
    </a:seCell>
    <a:swCell>
      <a:tcTxStyle b="off" i="off"/>
    </a:swCell>
    <a:firstRow>
      <a:tcTxStyle b="on" i="off">
        <a:font>
          <a:latin typeface="Arial"/>
          <a:ea typeface="Arial"/>
          <a:cs typeface="Arial"/>
        </a:font>
        <a:srgbClr val="FFFFFF"/>
      </a:tcTxStyle>
      <a:tcStyle>
        <a:tcBdr>
          <a:bottom>
            <a:ln cap="flat" cmpd="sng" w="38100">
              <a:solidFill>
                <a:srgbClr val="FFFFFF"/>
              </a:solidFill>
              <a:prstDash val="solid"/>
              <a:round/>
              <a:headEnd len="sm" w="sm" type="none"/>
              <a:tailEnd len="sm" w="sm" type="none"/>
            </a:ln>
          </a:bottom>
        </a:tcBdr>
        <a:fill>
          <a:solidFill>
            <a:srgbClr val="FAE232"/>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7" orient="horz"/>
        <p:guide pos="310"/>
        <p:guide pos="545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HelveticaNeueLight-boldItalic.fntdata"/><Relationship Id="rId61" Type="http://schemas.openxmlformats.org/officeDocument/2006/relationships/font" Target="fonts/HelveticaNeueLight-italic.fntdata"/><Relationship Id="rId20" Type="http://schemas.openxmlformats.org/officeDocument/2006/relationships/slide" Target="slides/slide14.xml"/><Relationship Id="rId64" Type="http://schemas.openxmlformats.org/officeDocument/2006/relationships/font" Target="fonts/OpenSans-bold.fntdata"/><Relationship Id="rId63" Type="http://schemas.openxmlformats.org/officeDocument/2006/relationships/font" Target="fonts/OpenSans-regular.fntdata"/><Relationship Id="rId22" Type="http://schemas.openxmlformats.org/officeDocument/2006/relationships/slide" Target="slides/slide16.xml"/><Relationship Id="rId66" Type="http://schemas.openxmlformats.org/officeDocument/2006/relationships/font" Target="fonts/OpenSans-boldItalic.fntdata"/><Relationship Id="rId21" Type="http://schemas.openxmlformats.org/officeDocument/2006/relationships/slide" Target="slides/slide15.xml"/><Relationship Id="rId65" Type="http://schemas.openxmlformats.org/officeDocument/2006/relationships/font" Target="fonts/OpenSans-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HelveticaNeueLight-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regular.fntdata"/><Relationship Id="rId50" Type="http://schemas.openxmlformats.org/officeDocument/2006/relationships/font" Target="fonts/Roboto-boldItalic.fntdata"/><Relationship Id="rId53" Type="http://schemas.openxmlformats.org/officeDocument/2006/relationships/font" Target="fonts/HelveticaNeue-italic.fntdata"/><Relationship Id="rId52" Type="http://schemas.openxmlformats.org/officeDocument/2006/relationships/font" Target="fonts/HelveticaNeue-bold.fntdata"/><Relationship Id="rId11" Type="http://schemas.openxmlformats.org/officeDocument/2006/relationships/slide" Target="slides/slide5.xml"/><Relationship Id="rId55" Type="http://schemas.openxmlformats.org/officeDocument/2006/relationships/font" Target="fonts/RobotoLight-regular.fntdata"/><Relationship Id="rId10" Type="http://schemas.openxmlformats.org/officeDocument/2006/relationships/slide" Target="slides/slide4.xml"/><Relationship Id="rId54" Type="http://schemas.openxmlformats.org/officeDocument/2006/relationships/font" Target="fonts/HelveticaNeue-boldItalic.fntdata"/><Relationship Id="rId13" Type="http://schemas.openxmlformats.org/officeDocument/2006/relationships/slide" Target="slides/slide7.xml"/><Relationship Id="rId57" Type="http://schemas.openxmlformats.org/officeDocument/2006/relationships/font" Target="fonts/RobotoLight-italic.fntdata"/><Relationship Id="rId12" Type="http://schemas.openxmlformats.org/officeDocument/2006/relationships/slide" Target="slides/slide6.xml"/><Relationship Id="rId56" Type="http://schemas.openxmlformats.org/officeDocument/2006/relationships/font" Target="fonts/RobotoLight-bold.fntdata"/><Relationship Id="rId15" Type="http://schemas.openxmlformats.org/officeDocument/2006/relationships/slide" Target="slides/slide9.xml"/><Relationship Id="rId59" Type="http://schemas.openxmlformats.org/officeDocument/2006/relationships/font" Target="fonts/HelveticaNeueLight-regular.fntdata"/><Relationship Id="rId14" Type="http://schemas.openxmlformats.org/officeDocument/2006/relationships/slide" Target="slides/slide8.xml"/><Relationship Id="rId58" Type="http://schemas.openxmlformats.org/officeDocument/2006/relationships/font" Target="fonts/RobotoLight-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h9fL3Vtl2KETJCGXyCy9UqCTAxp5qPZwvFE4qneQAhw/edit?gid=0#gid=0"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mysql.com/doc/mysql-replication-excerpt/8.0/en/replication-semisync.html"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f275e0bdf7_4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f275e0bdf7_4_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sz="1400">
              <a:solidFill>
                <a:srgbClr val="CCCCCC"/>
              </a:solidFill>
              <a:highlight>
                <a:srgbClr val="1F1F1F"/>
              </a:highlight>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c0e05e1e9b_0_8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zh-CN" sz="1200" u="sng">
                <a:solidFill>
                  <a:schemeClr val="hlink"/>
                </a:solidFill>
                <a:hlinkClick r:id="rId2"/>
              </a:rPr>
              <a:t>link</a:t>
            </a:r>
            <a:endParaRPr sz="1200"/>
          </a:p>
        </p:txBody>
      </p:sp>
      <p:sp>
        <p:nvSpPr>
          <p:cNvPr id="358" name="Google Shape;358;g2c0e05e1e9b_0_8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c0e05e1e9b_0_89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g2c0e05e1e9b_0_8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c0e05e1e9b_0_10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9" name="Google Shape;449;g2c0e05e1e9b_0_10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c0e05e1e9b_0_108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1" name="Google Shape;461;g2c0e05e1e9b_0_10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c0e05e1e9b_0_109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0" name="Google Shape;470;g2c0e05e1e9b_0_10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c0e05e1e9b_0_11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4" name="Google Shape;504;g2c0e05e1e9b_0_1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c0e05e1e9b_0_11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8" name="Google Shape;518;g2c0e05e1e9b_0_1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c0e05e1e9b_0_11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5" name="Google Shape;525;g2c0e05e1e9b_0_1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c0e05e1e9b_0_12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2" name="Google Shape;532;g2c0e05e1e9b_0_1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c0e05e1e9b_0_12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zh-CN" sz="1200" u="sng">
                <a:solidFill>
                  <a:schemeClr val="hlink"/>
                </a:solidFill>
                <a:latin typeface="Open Sans"/>
                <a:ea typeface="Open Sans"/>
                <a:cs typeface="Open Sans"/>
                <a:sym typeface="Open Sans"/>
                <a:hlinkClick r:id="rId2"/>
              </a:rPr>
              <a:t>mysql半同步复制</a:t>
            </a:r>
            <a:endParaRPr sz="1200"/>
          </a:p>
        </p:txBody>
      </p:sp>
      <p:sp>
        <p:nvSpPr>
          <p:cNvPr id="541" name="Google Shape;541;g2c0e05e1e9b_0_1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c4a7fe9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0c4a7fe9f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c0e05e1e9b_0_12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zh-CN" sz="1200">
                <a:solidFill>
                  <a:schemeClr val="dk1"/>
                </a:solidFill>
              </a:rPr>
              <a:t>MySQL于2016年12月发布MySQL 5.7.17推出MGR解决方案。</a:t>
            </a:r>
            <a:endParaRPr sz="1200"/>
          </a:p>
        </p:txBody>
      </p:sp>
      <p:sp>
        <p:nvSpPr>
          <p:cNvPr id="554" name="Google Shape;554;g2c0e05e1e9b_0_12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c0e05e1e9b_0_12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72" name="Google Shape;572;g2c0e05e1e9b_0_1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c0e05e1e9b_0_126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585" name="Google Shape;585;g2c0e05e1e9b_0_12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c0e05e1e9b_0_139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0" name="Google Shape;600;g2c0e05e1e9b_0_13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c0e05e1e9b_0_14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9" name="Google Shape;619;g2c0e05e1e9b_0_14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c0e05e1e9b_0_15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5" name="Google Shape;635;g2c0e05e1e9b_0_15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c0e05e1e9b_0_157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3" name="Google Shape;643;g2c0e05e1e9b_0_15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c0e05e1e9b_0_229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800"/>
              <a:buNone/>
            </a:pPr>
            <a:r>
              <a:rPr lang="zh-CN" sz="700">
                <a:solidFill>
                  <a:srgbClr val="172B4D"/>
                </a:solidFill>
                <a:latin typeface="Arial"/>
                <a:ea typeface="Arial"/>
                <a:cs typeface="Arial"/>
                <a:sym typeface="Arial"/>
              </a:rPr>
              <a:t>功能丰富度：</a:t>
            </a:r>
            <a:endParaRPr sz="700">
              <a:solidFill>
                <a:srgbClr val="172B4D"/>
              </a:solidFill>
              <a:latin typeface="Arial"/>
              <a:ea typeface="Arial"/>
              <a:cs typeface="Arial"/>
              <a:sym typeface="Arial"/>
            </a:endParaRPr>
          </a:p>
          <a:p>
            <a:pPr indent="0" lvl="0" marL="0" rtl="0" algn="l">
              <a:lnSpc>
                <a:spcPct val="100000"/>
              </a:lnSpc>
              <a:spcBef>
                <a:spcPts val="0"/>
              </a:spcBef>
              <a:spcAft>
                <a:spcPts val="0"/>
              </a:spcAft>
              <a:buSzPts val="800"/>
              <a:buNone/>
            </a:pPr>
            <a:r>
              <a:rPr lang="zh-CN" sz="700">
                <a:solidFill>
                  <a:srgbClr val="172B4D"/>
                </a:solidFill>
                <a:latin typeface="Arial"/>
                <a:ea typeface="Arial"/>
                <a:cs typeface="Arial"/>
                <a:sym typeface="Arial"/>
              </a:rPr>
              <a:t>SpringCloud: </a:t>
            </a:r>
            <a:r>
              <a:rPr lang="zh-CN" sz="700">
                <a:solidFill>
                  <a:srgbClr val="172B4D"/>
                </a:solidFill>
                <a:latin typeface="Arial"/>
                <a:ea typeface="Arial"/>
                <a:cs typeface="Arial"/>
                <a:sym typeface="Arial"/>
              </a:rPr>
              <a:t>Rich in functions, in addition to basic service registration and discovery, there are also gateway components, configuration centers, etc.(功能丰富,除基础的服务注册和发现，还有方便集成的网关组件、配置中心等)</a:t>
            </a:r>
            <a:endParaRPr sz="700">
              <a:solidFill>
                <a:srgbClr val="172B4D"/>
              </a:solidFill>
              <a:latin typeface="Arial"/>
              <a:ea typeface="Arial"/>
              <a:cs typeface="Arial"/>
              <a:sym typeface="Arial"/>
            </a:endParaRPr>
          </a:p>
          <a:p>
            <a:pPr indent="0" lvl="0" marL="0" rtl="0" algn="l">
              <a:lnSpc>
                <a:spcPct val="100000"/>
              </a:lnSpc>
              <a:spcBef>
                <a:spcPts val="0"/>
              </a:spcBef>
              <a:spcAft>
                <a:spcPts val="0"/>
              </a:spcAft>
              <a:buSzPts val="800"/>
              <a:buNone/>
            </a:pPr>
            <a:r>
              <a:rPr lang="zh-CN" sz="700">
                <a:solidFill>
                  <a:srgbClr val="172B4D"/>
                </a:solidFill>
                <a:latin typeface="Arial"/>
                <a:ea typeface="Arial"/>
                <a:cs typeface="Arial"/>
                <a:sym typeface="Arial"/>
              </a:rPr>
              <a:t>Dubbo: </a:t>
            </a:r>
            <a:r>
              <a:rPr lang="zh-CN" sz="700">
                <a:solidFill>
                  <a:schemeClr val="dk1"/>
                </a:solidFill>
                <a:latin typeface="Arial"/>
                <a:ea typeface="Arial"/>
                <a:cs typeface="Arial"/>
                <a:sym typeface="Arial"/>
              </a:rPr>
              <a:t>It focuses more on service calls of the RPC calling system and has relatively few components(比较专注于RPC调用体系的服务调用，组件相对少)</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SzPts val="800"/>
              <a:buNone/>
            </a:pPr>
            <a:r>
              <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SzPts val="800"/>
              <a:buNone/>
            </a:pPr>
            <a:r>
              <a:rPr lang="zh-CN" sz="700">
                <a:solidFill>
                  <a:schemeClr val="dk1"/>
                </a:solidFill>
                <a:latin typeface="Arial"/>
                <a:ea typeface="Arial"/>
                <a:cs typeface="Arial"/>
                <a:sym typeface="Arial"/>
              </a:rPr>
              <a:t>可扩展性：</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SzPts val="800"/>
              <a:buNone/>
            </a:pPr>
            <a:r>
              <a:rPr lang="zh-CN" sz="700">
                <a:solidFill>
                  <a:srgbClr val="172B4D"/>
                </a:solidFill>
                <a:latin typeface="Arial"/>
                <a:ea typeface="Arial"/>
                <a:cs typeface="Arial"/>
                <a:sym typeface="Arial"/>
              </a:rPr>
              <a:t>SpringCloud: </a:t>
            </a:r>
            <a:r>
              <a:rPr lang="zh-CN" sz="700">
                <a:solidFill>
                  <a:schemeClr val="dk1"/>
                </a:solidFill>
                <a:latin typeface="Arial"/>
                <a:ea typeface="Arial"/>
                <a:cs typeface="Arial"/>
                <a:sym typeface="Arial"/>
              </a:rPr>
              <a:t>Based on spring, the extension points are very rich, and there are very clear extensions in multiple stages from startup to configuration loading to service invocation(基于spring体系，扩展点非常丰富，从启动到配置加载到服务调用等多个阶段都有非常清晰的扩展)</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SzPts val="800"/>
              <a:buNone/>
            </a:pPr>
            <a:r>
              <a:rPr lang="zh-CN" sz="700">
                <a:solidFill>
                  <a:srgbClr val="172B4D"/>
                </a:solidFill>
                <a:latin typeface="Arial"/>
                <a:ea typeface="Arial"/>
                <a:cs typeface="Arial"/>
                <a:sym typeface="Arial"/>
              </a:rPr>
              <a:t>Dubbo：</a:t>
            </a:r>
            <a:r>
              <a:rPr lang="zh-CN" sz="700">
                <a:solidFill>
                  <a:schemeClr val="dk1"/>
                </a:solidFill>
                <a:latin typeface="Arial"/>
                <a:ea typeface="Arial"/>
                <a:cs typeface="Arial"/>
                <a:sym typeface="Arial"/>
              </a:rPr>
              <a:t>There are very rich extensions in the RPC calling process, and other extension points basically rely on spring(在RPC调用过程中有非常丰富的扩展，其他的扩展点基本依赖于spring体系)</a:t>
            </a:r>
            <a:endParaRPr sz="700">
              <a:solidFill>
                <a:srgbClr val="172B4D"/>
              </a:solidFill>
              <a:latin typeface="Arial"/>
              <a:ea typeface="Arial"/>
              <a:cs typeface="Arial"/>
              <a:sym typeface="Arial"/>
            </a:endParaRPr>
          </a:p>
          <a:p>
            <a:pPr indent="0" lvl="0" marL="0" rtl="0" algn="l">
              <a:lnSpc>
                <a:spcPct val="100000"/>
              </a:lnSpc>
              <a:spcBef>
                <a:spcPts val="0"/>
              </a:spcBef>
              <a:spcAft>
                <a:spcPts val="0"/>
              </a:spcAft>
              <a:buSzPts val="800"/>
              <a:buNone/>
            </a:pPr>
            <a:r>
              <a:t/>
            </a:r>
            <a:endParaRPr sz="700">
              <a:solidFill>
                <a:schemeClr val="dk1"/>
              </a:solidFill>
              <a:latin typeface="Arial"/>
              <a:ea typeface="Arial"/>
              <a:cs typeface="Arial"/>
              <a:sym typeface="Arial"/>
            </a:endParaRPr>
          </a:p>
          <a:p>
            <a:pPr indent="0" lvl="0" marL="0" rtl="0" algn="l">
              <a:lnSpc>
                <a:spcPct val="115000"/>
              </a:lnSpc>
              <a:spcBef>
                <a:spcPts val="0"/>
              </a:spcBef>
              <a:spcAft>
                <a:spcPts val="0"/>
              </a:spcAft>
              <a:buSzPts val="800"/>
              <a:buNone/>
            </a:pPr>
            <a:r>
              <a:rPr lang="zh-CN" sz="700">
                <a:solidFill>
                  <a:srgbClr val="172B4D"/>
                </a:solidFill>
                <a:latin typeface="Arial"/>
                <a:ea typeface="Arial"/>
                <a:cs typeface="Arial"/>
                <a:sym typeface="Arial"/>
              </a:rPr>
              <a:t>可观测性：</a:t>
            </a:r>
            <a:endParaRPr sz="700">
              <a:solidFill>
                <a:srgbClr val="172B4D"/>
              </a:solidFill>
              <a:latin typeface="Arial"/>
              <a:ea typeface="Arial"/>
              <a:cs typeface="Arial"/>
              <a:sym typeface="Arial"/>
            </a:endParaRPr>
          </a:p>
          <a:p>
            <a:pPr indent="0" lvl="0" marL="0" rtl="0" algn="l">
              <a:lnSpc>
                <a:spcPct val="115000"/>
              </a:lnSpc>
              <a:spcBef>
                <a:spcPts val="0"/>
              </a:spcBef>
              <a:spcAft>
                <a:spcPts val="0"/>
              </a:spcAft>
              <a:buSzPts val="800"/>
              <a:buNone/>
            </a:pPr>
            <a:r>
              <a:rPr lang="zh-CN" sz="700">
                <a:solidFill>
                  <a:srgbClr val="172B4D"/>
                </a:solidFill>
                <a:latin typeface="Arial"/>
                <a:ea typeface="Arial"/>
                <a:cs typeface="Arial"/>
                <a:sym typeface="Arial"/>
              </a:rPr>
              <a:t>SpringCloud：</a:t>
            </a:r>
            <a:r>
              <a:rPr lang="zh-CN" sz="700">
                <a:solidFill>
                  <a:schemeClr val="dk1"/>
                </a:solidFill>
                <a:latin typeface="Arial"/>
                <a:ea typeface="Arial"/>
                <a:cs typeface="Arial"/>
                <a:sym typeface="Arial"/>
              </a:rPr>
              <a:t>Comes with system indicator reporting(自带系统指标上报)</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SzPts val="800"/>
              <a:buNone/>
            </a:pPr>
            <a:r>
              <a:rPr lang="zh-CN" sz="700">
                <a:solidFill>
                  <a:schemeClr val="dk1"/>
                </a:solidFill>
                <a:latin typeface="Arial"/>
                <a:ea typeface="Arial"/>
                <a:cs typeface="Arial"/>
                <a:sym typeface="Arial"/>
              </a:rPr>
              <a:t>Dubbo：Can integrate reporting provided by spring(可以整合spring已提供的上报)</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SzPts val="800"/>
              <a:buNone/>
            </a:pPr>
            <a:r>
              <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SzPts val="800"/>
              <a:buNone/>
            </a:pPr>
            <a:r>
              <a:rPr lang="zh-CN" sz="700">
                <a:solidFill>
                  <a:schemeClr val="dk1"/>
                </a:solidFill>
                <a:latin typeface="Arial"/>
                <a:ea typeface="Arial"/>
                <a:cs typeface="Arial"/>
                <a:sym typeface="Arial"/>
              </a:rPr>
              <a:t>应用集成容易程度：</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SzPts val="800"/>
              <a:buNone/>
            </a:pPr>
            <a:r>
              <a:rPr lang="zh-CN" sz="700">
                <a:solidFill>
                  <a:schemeClr val="dk1"/>
                </a:solidFill>
                <a:latin typeface="Arial"/>
                <a:ea typeface="Arial"/>
                <a:cs typeface="Arial"/>
                <a:sym typeface="Arial"/>
              </a:rPr>
              <a:t>SpringCloud：Very low. The official provides a very convenient starter method for integrating various technical components and middleware.(非常低，官方提供了非常方便整合各个技术组件和中间件的starter方式)</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SzPts val="800"/>
              <a:buNone/>
            </a:pPr>
            <a:r>
              <a:rPr lang="zh-CN" sz="700">
                <a:solidFill>
                  <a:schemeClr val="dk1"/>
                </a:solidFill>
                <a:latin typeface="Arial"/>
                <a:ea typeface="Arial"/>
                <a:cs typeface="Arial"/>
                <a:sym typeface="Arial"/>
              </a:rPr>
              <a:t>Dubbo：Relatively high, you need to learn how to configure and use dubbo(相对较高，需要学习dubbo的配置方式和使用方式)</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SzPts val="800"/>
              <a:buNone/>
            </a:pPr>
            <a:r>
              <a:t/>
            </a:r>
            <a:endParaRPr sz="700">
              <a:solidFill>
                <a:schemeClr val="dk1"/>
              </a:solidFill>
              <a:latin typeface="Arial"/>
              <a:ea typeface="Arial"/>
              <a:cs typeface="Arial"/>
              <a:sym typeface="Arial"/>
            </a:endParaRPr>
          </a:p>
          <a:p>
            <a:pPr indent="0" lvl="0" marL="0" rtl="0" algn="l">
              <a:lnSpc>
                <a:spcPct val="115000"/>
              </a:lnSpc>
              <a:spcBef>
                <a:spcPts val="0"/>
              </a:spcBef>
              <a:spcAft>
                <a:spcPts val="0"/>
              </a:spcAft>
              <a:buSzPts val="800"/>
              <a:buNone/>
            </a:pPr>
            <a:r>
              <a:rPr lang="zh-CN" sz="700">
                <a:solidFill>
                  <a:srgbClr val="172B4D"/>
                </a:solidFill>
                <a:latin typeface="Arial"/>
                <a:ea typeface="Arial"/>
                <a:cs typeface="Arial"/>
                <a:sym typeface="Arial"/>
              </a:rPr>
              <a:t>可维护性：</a:t>
            </a:r>
            <a:endParaRPr sz="700">
              <a:solidFill>
                <a:srgbClr val="172B4D"/>
              </a:solidFill>
              <a:latin typeface="Arial"/>
              <a:ea typeface="Arial"/>
              <a:cs typeface="Arial"/>
              <a:sym typeface="Arial"/>
            </a:endParaRPr>
          </a:p>
          <a:p>
            <a:pPr indent="0" lvl="0" marL="0" rtl="0" algn="l">
              <a:lnSpc>
                <a:spcPct val="115000"/>
              </a:lnSpc>
              <a:spcBef>
                <a:spcPts val="0"/>
              </a:spcBef>
              <a:spcAft>
                <a:spcPts val="0"/>
              </a:spcAft>
              <a:buSzPts val="800"/>
              <a:buNone/>
            </a:pPr>
            <a:r>
              <a:rPr lang="zh-CN" sz="700">
                <a:solidFill>
                  <a:srgbClr val="172B4D"/>
                </a:solidFill>
                <a:latin typeface="Arial"/>
                <a:ea typeface="Arial"/>
                <a:cs typeface="Arial"/>
                <a:sym typeface="Arial"/>
              </a:rPr>
              <a:t>SpringCloud：</a:t>
            </a:r>
            <a:r>
              <a:rPr lang="zh-CN" sz="700">
                <a:solidFill>
                  <a:schemeClr val="dk1"/>
                </a:solidFill>
                <a:latin typeface="Arial"/>
                <a:ea typeface="Arial"/>
                <a:cs typeface="Arial"/>
                <a:sym typeface="Arial"/>
              </a:rPr>
              <a:t>The various usage scenarios of spring have been verified for many years, and the principles are well understood. It is relatively simple to troubleshoot http problems at the communication level(spring的各个使用场景多年来已得到验证，对原理也非常了解，通信层面要排查http的问题较简单)</a:t>
            </a:r>
            <a:endParaRPr sz="700">
              <a:solidFill>
                <a:schemeClr val="dk1"/>
              </a:solidFill>
              <a:latin typeface="Arial"/>
              <a:ea typeface="Arial"/>
              <a:cs typeface="Arial"/>
              <a:sym typeface="Arial"/>
            </a:endParaRPr>
          </a:p>
          <a:p>
            <a:pPr indent="0" lvl="0" marL="0" rtl="0" algn="l">
              <a:lnSpc>
                <a:spcPct val="115000"/>
              </a:lnSpc>
              <a:spcBef>
                <a:spcPts val="0"/>
              </a:spcBef>
              <a:spcAft>
                <a:spcPts val="0"/>
              </a:spcAft>
              <a:buSzPts val="800"/>
              <a:buNone/>
            </a:pPr>
            <a:r>
              <a:rPr lang="zh-CN" sz="700">
                <a:solidFill>
                  <a:srgbClr val="172B4D"/>
                </a:solidFill>
                <a:latin typeface="Arial"/>
                <a:ea typeface="Arial"/>
                <a:cs typeface="Arial"/>
                <a:sym typeface="Arial"/>
              </a:rPr>
              <a:t>Dubbo：</a:t>
            </a:r>
            <a:r>
              <a:rPr lang="zh-CN" sz="700">
                <a:solidFill>
                  <a:schemeClr val="dk1"/>
                </a:solidFill>
                <a:latin typeface="Arial"/>
                <a:ea typeface="Arial"/>
                <a:cs typeface="Arial"/>
                <a:sym typeface="Arial"/>
              </a:rPr>
              <a:t>Compared with spring, the configuration is more complicated, the RPC architecture is complex, and it is not easy to troubleshoot if you encounter problems(配置相对spring会更复杂，RPC架构复杂，如果遇到问题也不易排查)</a:t>
            </a:r>
            <a:endParaRPr sz="700">
              <a:solidFill>
                <a:schemeClr val="dk1"/>
              </a:solidFill>
              <a:latin typeface="Arial"/>
              <a:ea typeface="Arial"/>
              <a:cs typeface="Arial"/>
              <a:sym typeface="Arial"/>
            </a:endParaRPr>
          </a:p>
          <a:p>
            <a:pPr indent="0" lvl="0" marL="0" rtl="0" algn="l">
              <a:lnSpc>
                <a:spcPct val="115000"/>
              </a:lnSpc>
              <a:spcBef>
                <a:spcPts val="0"/>
              </a:spcBef>
              <a:spcAft>
                <a:spcPts val="0"/>
              </a:spcAft>
              <a:buSzPts val="800"/>
              <a:buNone/>
            </a:pPr>
            <a:r>
              <a:t/>
            </a:r>
            <a:endParaRPr sz="700">
              <a:solidFill>
                <a:schemeClr val="dk1"/>
              </a:solidFill>
              <a:latin typeface="Arial"/>
              <a:ea typeface="Arial"/>
              <a:cs typeface="Arial"/>
              <a:sym typeface="Arial"/>
            </a:endParaRPr>
          </a:p>
          <a:p>
            <a:pPr indent="0" lvl="0" marL="0" rtl="0" algn="l">
              <a:lnSpc>
                <a:spcPct val="115000"/>
              </a:lnSpc>
              <a:spcBef>
                <a:spcPts val="0"/>
              </a:spcBef>
              <a:spcAft>
                <a:spcPts val="0"/>
              </a:spcAft>
              <a:buSzPts val="800"/>
              <a:buNone/>
            </a:pPr>
            <a:r>
              <a:rPr lang="zh-CN" sz="700">
                <a:solidFill>
                  <a:srgbClr val="172B4D"/>
                </a:solidFill>
                <a:latin typeface="Arial"/>
                <a:ea typeface="Arial"/>
                <a:cs typeface="Arial"/>
                <a:sym typeface="Arial"/>
              </a:rPr>
              <a:t>成熟程度：</a:t>
            </a:r>
            <a:endParaRPr sz="700">
              <a:solidFill>
                <a:srgbClr val="172B4D"/>
              </a:solidFill>
              <a:latin typeface="Arial"/>
              <a:ea typeface="Arial"/>
              <a:cs typeface="Arial"/>
              <a:sym typeface="Arial"/>
            </a:endParaRPr>
          </a:p>
          <a:p>
            <a:pPr indent="0" lvl="0" marL="0" rtl="0" algn="l">
              <a:lnSpc>
                <a:spcPct val="115000"/>
              </a:lnSpc>
              <a:spcBef>
                <a:spcPts val="0"/>
              </a:spcBef>
              <a:spcAft>
                <a:spcPts val="0"/>
              </a:spcAft>
              <a:buSzPts val="800"/>
              <a:buNone/>
            </a:pPr>
            <a:r>
              <a:rPr lang="zh-CN" sz="700">
                <a:solidFill>
                  <a:srgbClr val="172B4D"/>
                </a:solidFill>
                <a:latin typeface="Arial"/>
                <a:ea typeface="Arial"/>
                <a:cs typeface="Arial"/>
                <a:sym typeface="Arial"/>
              </a:rPr>
              <a:t>SpringCloud：</a:t>
            </a:r>
            <a:r>
              <a:rPr lang="zh-CN" sz="700">
                <a:solidFill>
                  <a:schemeClr val="dk1"/>
                </a:solidFill>
                <a:latin typeface="Arial"/>
                <a:ea typeface="Arial"/>
                <a:cs typeface="Arial"/>
                <a:sym typeface="Arial"/>
              </a:rPr>
              <a:t>Very mature(非常成熟)</a:t>
            </a:r>
            <a:endParaRPr sz="700">
              <a:solidFill>
                <a:schemeClr val="dk1"/>
              </a:solidFill>
              <a:latin typeface="Arial"/>
              <a:ea typeface="Arial"/>
              <a:cs typeface="Arial"/>
              <a:sym typeface="Arial"/>
            </a:endParaRPr>
          </a:p>
          <a:p>
            <a:pPr indent="0" lvl="0" marL="0" rtl="0" algn="l">
              <a:lnSpc>
                <a:spcPct val="115000"/>
              </a:lnSpc>
              <a:spcBef>
                <a:spcPts val="0"/>
              </a:spcBef>
              <a:spcAft>
                <a:spcPts val="0"/>
              </a:spcAft>
              <a:buSzPts val="800"/>
              <a:buNone/>
            </a:pPr>
            <a:r>
              <a:rPr lang="zh-CN" sz="700">
                <a:solidFill>
                  <a:schemeClr val="dk1"/>
                </a:solidFill>
                <a:latin typeface="Arial"/>
                <a:ea typeface="Arial"/>
                <a:cs typeface="Arial"/>
                <a:sym typeface="Arial"/>
              </a:rPr>
              <a:t>Dubbo：It is relatively mature. After being donated to apache, it has undergone relatively big changes and requires users to adapt(比较成熟，捐献给apache之后产生比较大的变化，需要使用者适应)</a:t>
            </a:r>
            <a:endParaRPr sz="700">
              <a:solidFill>
                <a:schemeClr val="dk1"/>
              </a:solidFill>
              <a:latin typeface="Arial"/>
              <a:ea typeface="Arial"/>
              <a:cs typeface="Arial"/>
              <a:sym typeface="Arial"/>
            </a:endParaRPr>
          </a:p>
          <a:p>
            <a:pPr indent="0" lvl="0" marL="0" rtl="0" algn="l">
              <a:lnSpc>
                <a:spcPct val="115000"/>
              </a:lnSpc>
              <a:spcBef>
                <a:spcPts val="0"/>
              </a:spcBef>
              <a:spcAft>
                <a:spcPts val="0"/>
              </a:spcAft>
              <a:buSzPts val="800"/>
              <a:buNone/>
            </a:pPr>
            <a:r>
              <a:t/>
            </a:r>
            <a:endParaRPr sz="700">
              <a:solidFill>
                <a:schemeClr val="dk1"/>
              </a:solidFill>
              <a:latin typeface="Arial"/>
              <a:ea typeface="Arial"/>
              <a:cs typeface="Arial"/>
              <a:sym typeface="Arial"/>
            </a:endParaRPr>
          </a:p>
          <a:p>
            <a:pPr indent="0" lvl="0" marL="0" rtl="0" algn="l">
              <a:lnSpc>
                <a:spcPct val="115000"/>
              </a:lnSpc>
              <a:spcBef>
                <a:spcPts val="0"/>
              </a:spcBef>
              <a:spcAft>
                <a:spcPts val="0"/>
              </a:spcAft>
              <a:buSzPts val="800"/>
              <a:buNone/>
            </a:pPr>
            <a:r>
              <a:rPr lang="zh-CN" sz="700">
                <a:solidFill>
                  <a:schemeClr val="dk1"/>
                </a:solidFill>
                <a:latin typeface="Arial"/>
                <a:ea typeface="Arial"/>
                <a:cs typeface="Arial"/>
                <a:sym typeface="Arial"/>
              </a:rPr>
              <a:t>业界流行情况：</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SzPts val="800"/>
              <a:buNone/>
            </a:pPr>
            <a:r>
              <a:rPr lang="zh-CN" sz="700">
                <a:solidFill>
                  <a:schemeClr val="dk1"/>
                </a:solidFill>
                <a:latin typeface="Arial"/>
                <a:ea typeface="Arial"/>
                <a:cs typeface="Arial"/>
                <a:sym typeface="Arial"/>
              </a:rPr>
              <a:t>SpringCloud：It is very popular and occupies an absolute dominant position in the domestic industry. If there are any risks or vulnerabilities, peers will respond very quickly(非常流行，在国内业界占绝对主导地位，有任何风险漏洞同行响应都非常快)</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SzPts val="800"/>
              <a:buNone/>
            </a:pPr>
            <a:r>
              <a:rPr lang="zh-CN" sz="700">
                <a:solidFill>
                  <a:schemeClr val="dk1"/>
                </a:solidFill>
                <a:latin typeface="Arial"/>
                <a:ea typeface="Arial"/>
                <a:cs typeface="Arial"/>
                <a:sym typeface="Arial"/>
              </a:rPr>
              <a:t>Dubbo：In recent years, its popularity in our country has dropped significantly(近几年在国内的热度有明显下降)</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SzPts val="800"/>
              <a:buNone/>
            </a:pPr>
            <a:r>
              <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SzPts val="800"/>
              <a:buNone/>
            </a:pPr>
            <a:r>
              <a:rPr lang="zh-CN" sz="700">
                <a:solidFill>
                  <a:schemeClr val="dk1"/>
                </a:solidFill>
                <a:latin typeface="Arial"/>
                <a:ea typeface="Arial"/>
                <a:cs typeface="Arial"/>
                <a:sym typeface="Arial"/>
              </a:rPr>
              <a:t>团队接受容易程度：</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SzPts val="800"/>
              <a:buNone/>
            </a:pPr>
            <a:r>
              <a:rPr lang="zh-CN" sz="700">
                <a:solidFill>
                  <a:schemeClr val="dk1"/>
                </a:solidFill>
                <a:latin typeface="Arial"/>
                <a:ea typeface="Arial"/>
                <a:cs typeface="Arial"/>
                <a:sym typeface="Arial"/>
              </a:rPr>
              <a:t>SpringCloud：Almost all BEs in Digital Banks are familiar with springboot, and most teams are using spring cloud(数字银行几乎所有BE都熟悉springboot，大部分团队正在使用spring cloud)</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SzPts val="800"/>
              <a:buNone/>
            </a:pPr>
            <a:r>
              <a:rPr lang="zh-CN" sz="700">
                <a:solidFill>
                  <a:schemeClr val="dk1"/>
                </a:solidFill>
                <a:latin typeface="Arial"/>
                <a:ea typeface="Arial"/>
                <a:cs typeface="Arial"/>
                <a:sym typeface="Arial"/>
              </a:rPr>
              <a:t>Dubbo：The Shenma framework uses dubbo, but the version is very old, and its usage and underlying structure are quite different from the new version(神码框架使用了dubbo，但是版本很老旧，和新版的用法和底层都有较大区别)</a:t>
            </a:r>
            <a:endParaRPr sz="700">
              <a:solidFill>
                <a:schemeClr val="dk1"/>
              </a:solidFill>
              <a:latin typeface="Arial"/>
              <a:ea typeface="Arial"/>
              <a:cs typeface="Arial"/>
              <a:sym typeface="Arial"/>
            </a:endParaRPr>
          </a:p>
          <a:p>
            <a:pPr indent="0" lvl="0" marL="0" rtl="0" algn="l">
              <a:lnSpc>
                <a:spcPct val="100000"/>
              </a:lnSpc>
              <a:spcBef>
                <a:spcPts val="0"/>
              </a:spcBef>
              <a:spcAft>
                <a:spcPts val="0"/>
              </a:spcAft>
              <a:buSzPts val="800"/>
              <a:buNone/>
            </a:pPr>
            <a:r>
              <a:t/>
            </a:r>
            <a:endParaRPr sz="7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800"/>
              <a:buFont typeface="Arial"/>
              <a:buNone/>
            </a:pPr>
            <a:r>
              <a:t/>
            </a:r>
            <a:endParaRPr sz="700">
              <a:solidFill>
                <a:srgbClr val="172B4D"/>
              </a:solidFill>
              <a:latin typeface="Arial"/>
              <a:ea typeface="Arial"/>
              <a:cs typeface="Arial"/>
              <a:sym typeface="Arial"/>
            </a:endParaRPr>
          </a:p>
        </p:txBody>
      </p:sp>
      <p:sp>
        <p:nvSpPr>
          <p:cNvPr id="665" name="Google Shape;665;g2c0e05e1e9b_0_22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c0e05e1e9b_0_160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2" name="Google Shape;722;g2c0e05e1e9b_0_16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c0e05e1e9b_0_177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1" name="Google Shape;831;g2c0e05e1e9b_0_17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29e7a538f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29e7a538f4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c0e05e1e9b_0_187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2" name="Google Shape;872;g2c0e05e1e9b_0_18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c0e05e1e9b_0_19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5" name="Google Shape;885;g2c0e05e1e9b_0_19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c0e05e1e9b_0_20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5" name="Google Shape;895;g2c0e05e1e9b_0_20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6f75996516_0_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3" name="Google Shape;903;g26f75996516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6f7599651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5" name="Google Shape;925;g26f75996516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8000"/>
              </a:lnSpc>
              <a:spcBef>
                <a:spcPts val="0"/>
              </a:spcBef>
              <a:spcAft>
                <a:spcPts val="0"/>
              </a:spcAft>
              <a:buSzPts val="1400"/>
              <a:buNone/>
            </a:pPr>
            <a:r>
              <a:t/>
            </a:r>
            <a:endParaRPr b="0" i="0" sz="2200" u="none" cap="none" strike="noStrike">
              <a:latin typeface="Helvetica Neue"/>
              <a:ea typeface="Helvetica Neue"/>
              <a:cs typeface="Helvetica Neue"/>
              <a:sym typeface="Helvetica Neue"/>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c0e05e1e9b_0_22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4" name="Google Shape;934;g2c0e05e1e9b_0_2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c0e05e1e9b_0_207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8" name="Google Shape;948;g2c0e05e1e9b_0_20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c0e05e1e9b_0_21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9" name="Google Shape;989;g2c0e05e1e9b_0_2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2c0e05e1e9b_0_21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3" name="Google Shape;1013;g2c0e05e1e9b_0_2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22a017a4970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22a017a4970_1_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31c515f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231c515f47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f275e0bdf7_4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f275e0bdf7_4_1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c0e05e1e9b_0_45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g2c0e05e1e9b_0_4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c0e05e1e9b_0_49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4" name="Google Shape;284;g2c0e05e1e9b_0_4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c0e05e1e9b_0_58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g2c0e05e1e9b_0_5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c0e05e1e9b_0_6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8" name="Google Shape;318;g2c0e05e1e9b_0_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c0e05e1e9b_0_7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g2c0e05e1e9b_0_7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ype="title">
  <p:cSld name="TITLE">
    <p:spTree>
      <p:nvGrpSpPr>
        <p:cNvPr id="9" name="Shape 9"/>
        <p:cNvGrpSpPr/>
        <p:nvPr/>
      </p:nvGrpSpPr>
      <p:grpSpPr>
        <a:xfrm>
          <a:off x="0" y="0"/>
          <a:ext cx="0" cy="0"/>
          <a:chOff x="0" y="0"/>
          <a:chExt cx="0" cy="0"/>
        </a:xfrm>
      </p:grpSpPr>
      <p:sp>
        <p:nvSpPr>
          <p:cNvPr id="10" name="Google Shape;10;p2"/>
          <p:cNvSpPr/>
          <p:nvPr/>
        </p:nvSpPr>
        <p:spPr>
          <a:xfrm>
            <a:off x="-5786" y="-5761"/>
            <a:ext cx="9198000" cy="5162400"/>
          </a:xfrm>
          <a:prstGeom prst="rect">
            <a:avLst/>
          </a:prstGeom>
          <a:solidFill>
            <a:srgbClr val="1133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1" name="Google Shape;11;p2"/>
          <p:cNvSpPr txBox="1"/>
          <p:nvPr>
            <p:ph idx="1" type="subTitle"/>
          </p:nvPr>
        </p:nvSpPr>
        <p:spPr>
          <a:xfrm>
            <a:off x="531700" y="3550998"/>
            <a:ext cx="3043200" cy="379800"/>
          </a:xfrm>
          <a:prstGeom prst="rect">
            <a:avLst/>
          </a:prstGeom>
        </p:spPr>
        <p:txBody>
          <a:bodyPr anchorCtr="0" anchor="t" bIns="19050" lIns="19050" spcFirstLastPara="1" rIns="19050" wrap="square" tIns="19050">
            <a:noAutofit/>
          </a:bodyPr>
          <a:lstStyle>
            <a:lvl1pPr lvl="0">
              <a:spcBef>
                <a:spcPts val="0"/>
              </a:spcBef>
              <a:spcAft>
                <a:spcPts val="0"/>
              </a:spcAft>
              <a:buClr>
                <a:srgbClr val="FFFFFF"/>
              </a:buClr>
              <a:buSzPts val="2200"/>
              <a:buFont typeface="Arial"/>
              <a:buNone/>
              <a:defRPr sz="2200">
                <a:solidFill>
                  <a:srgbClr val="FFFFFF"/>
                </a:solidFill>
                <a:latin typeface="Arial"/>
                <a:ea typeface="Arial"/>
                <a:cs typeface="Arial"/>
                <a:sym typeface="Arial"/>
              </a:defRPr>
            </a:lvl1pPr>
            <a:lvl2pPr lvl="1">
              <a:spcBef>
                <a:spcPts val="0"/>
              </a:spcBef>
              <a:spcAft>
                <a:spcPts val="0"/>
              </a:spcAft>
              <a:buClr>
                <a:srgbClr val="FFFFFF"/>
              </a:buClr>
              <a:buSzPts val="2200"/>
              <a:buFont typeface="Arial"/>
              <a:buNone/>
              <a:defRPr b="1" sz="2200">
                <a:solidFill>
                  <a:srgbClr val="FFFFFF"/>
                </a:solidFill>
                <a:latin typeface="Arial"/>
                <a:ea typeface="Arial"/>
                <a:cs typeface="Arial"/>
                <a:sym typeface="Arial"/>
              </a:defRPr>
            </a:lvl2pPr>
            <a:lvl3pPr lvl="2">
              <a:spcBef>
                <a:spcPts val="0"/>
              </a:spcBef>
              <a:spcAft>
                <a:spcPts val="0"/>
              </a:spcAft>
              <a:buClr>
                <a:srgbClr val="FFFFFF"/>
              </a:buClr>
              <a:buSzPts val="2200"/>
              <a:buFont typeface="Arial"/>
              <a:buNone/>
              <a:defRPr b="1" sz="2200">
                <a:solidFill>
                  <a:srgbClr val="FFFFFF"/>
                </a:solidFill>
                <a:latin typeface="Arial"/>
                <a:ea typeface="Arial"/>
                <a:cs typeface="Arial"/>
                <a:sym typeface="Arial"/>
              </a:defRPr>
            </a:lvl3pPr>
            <a:lvl4pPr lvl="3">
              <a:spcBef>
                <a:spcPts val="0"/>
              </a:spcBef>
              <a:spcAft>
                <a:spcPts val="0"/>
              </a:spcAft>
              <a:buClr>
                <a:srgbClr val="FFFFFF"/>
              </a:buClr>
              <a:buSzPts val="2200"/>
              <a:buFont typeface="Arial"/>
              <a:buNone/>
              <a:defRPr b="1" sz="2200">
                <a:solidFill>
                  <a:srgbClr val="FFFFFF"/>
                </a:solidFill>
                <a:latin typeface="Arial"/>
                <a:ea typeface="Arial"/>
                <a:cs typeface="Arial"/>
                <a:sym typeface="Arial"/>
              </a:defRPr>
            </a:lvl4pPr>
            <a:lvl5pPr lvl="4">
              <a:spcBef>
                <a:spcPts val="0"/>
              </a:spcBef>
              <a:spcAft>
                <a:spcPts val="0"/>
              </a:spcAft>
              <a:buClr>
                <a:srgbClr val="FFFFFF"/>
              </a:buClr>
              <a:buSzPts val="2200"/>
              <a:buFont typeface="Arial"/>
              <a:buNone/>
              <a:defRPr b="1" sz="2200">
                <a:solidFill>
                  <a:srgbClr val="FFFFFF"/>
                </a:solidFill>
                <a:latin typeface="Arial"/>
                <a:ea typeface="Arial"/>
                <a:cs typeface="Arial"/>
                <a:sym typeface="Arial"/>
              </a:defRPr>
            </a:lvl5pPr>
            <a:lvl6pPr lvl="5">
              <a:spcBef>
                <a:spcPts val="0"/>
              </a:spcBef>
              <a:spcAft>
                <a:spcPts val="0"/>
              </a:spcAft>
              <a:buClr>
                <a:srgbClr val="FFFFFF"/>
              </a:buClr>
              <a:buSzPts val="2200"/>
              <a:buFont typeface="Arial"/>
              <a:buNone/>
              <a:defRPr b="1" sz="2200">
                <a:solidFill>
                  <a:srgbClr val="FFFFFF"/>
                </a:solidFill>
                <a:latin typeface="Arial"/>
                <a:ea typeface="Arial"/>
                <a:cs typeface="Arial"/>
                <a:sym typeface="Arial"/>
              </a:defRPr>
            </a:lvl6pPr>
            <a:lvl7pPr lvl="6">
              <a:spcBef>
                <a:spcPts val="0"/>
              </a:spcBef>
              <a:spcAft>
                <a:spcPts val="0"/>
              </a:spcAft>
              <a:buClr>
                <a:srgbClr val="FFFFFF"/>
              </a:buClr>
              <a:buSzPts val="2200"/>
              <a:buFont typeface="Arial"/>
              <a:buNone/>
              <a:defRPr b="1" sz="2200">
                <a:solidFill>
                  <a:srgbClr val="FFFFFF"/>
                </a:solidFill>
                <a:latin typeface="Arial"/>
                <a:ea typeface="Arial"/>
                <a:cs typeface="Arial"/>
                <a:sym typeface="Arial"/>
              </a:defRPr>
            </a:lvl7pPr>
            <a:lvl8pPr lvl="7">
              <a:spcBef>
                <a:spcPts val="0"/>
              </a:spcBef>
              <a:spcAft>
                <a:spcPts val="0"/>
              </a:spcAft>
              <a:buClr>
                <a:srgbClr val="FFFFFF"/>
              </a:buClr>
              <a:buSzPts val="2200"/>
              <a:buFont typeface="Arial"/>
              <a:buNone/>
              <a:defRPr b="1" sz="2200">
                <a:solidFill>
                  <a:srgbClr val="FFFFFF"/>
                </a:solidFill>
                <a:latin typeface="Arial"/>
                <a:ea typeface="Arial"/>
                <a:cs typeface="Arial"/>
                <a:sym typeface="Arial"/>
              </a:defRPr>
            </a:lvl8pPr>
            <a:lvl9pPr lvl="8">
              <a:spcBef>
                <a:spcPts val="0"/>
              </a:spcBef>
              <a:spcAft>
                <a:spcPts val="0"/>
              </a:spcAft>
              <a:buClr>
                <a:srgbClr val="FFFFFF"/>
              </a:buClr>
              <a:buSzPts val="2200"/>
              <a:buFont typeface="Arial"/>
              <a:buNone/>
              <a:defRPr b="1" sz="2200">
                <a:solidFill>
                  <a:srgbClr val="FFFFFF"/>
                </a:solidFill>
                <a:latin typeface="Arial"/>
                <a:ea typeface="Arial"/>
                <a:cs typeface="Arial"/>
                <a:sym typeface="Arial"/>
              </a:defRPr>
            </a:lvl9pPr>
          </a:lstStyle>
          <a:p/>
        </p:txBody>
      </p:sp>
      <p:sp>
        <p:nvSpPr>
          <p:cNvPr id="12" name="Google Shape;12;p2"/>
          <p:cNvSpPr txBox="1"/>
          <p:nvPr>
            <p:ph type="title"/>
          </p:nvPr>
        </p:nvSpPr>
        <p:spPr>
          <a:xfrm>
            <a:off x="526000" y="1900050"/>
            <a:ext cx="5733600" cy="1515900"/>
          </a:xfrm>
          <a:prstGeom prst="rect">
            <a:avLst/>
          </a:prstGeom>
        </p:spPr>
        <p:txBody>
          <a:bodyPr anchorCtr="0" anchor="t" bIns="19050" lIns="19050" spcFirstLastPara="1" rIns="19050" wrap="square" tIns="19050">
            <a:noAutofit/>
          </a:bodyPr>
          <a:lstStyle>
            <a:lvl1pPr lvl="0" rtl="0" algn="l">
              <a:spcBef>
                <a:spcPts val="0"/>
              </a:spcBef>
              <a:spcAft>
                <a:spcPts val="0"/>
              </a:spcAft>
              <a:buClr>
                <a:srgbClr val="FFFFFF"/>
              </a:buClr>
              <a:buSzPts val="4000"/>
              <a:buFont typeface="Arial"/>
              <a:buNone/>
              <a:defRPr b="1" sz="4000">
                <a:solidFill>
                  <a:srgbClr val="FFFFFF"/>
                </a:solidFill>
                <a:latin typeface="Arial"/>
                <a:ea typeface="Arial"/>
                <a:cs typeface="Arial"/>
                <a:sym typeface="Arial"/>
              </a:defRPr>
            </a:lvl1pPr>
            <a:lvl2pPr lvl="1" rtl="0">
              <a:spcBef>
                <a:spcPts val="0"/>
              </a:spcBef>
              <a:spcAft>
                <a:spcPts val="0"/>
              </a:spcAft>
              <a:buSzPts val="4200"/>
              <a:buFont typeface="Arial"/>
              <a:buNone/>
              <a:defRPr>
                <a:latin typeface="Arial"/>
                <a:ea typeface="Arial"/>
                <a:cs typeface="Arial"/>
                <a:sym typeface="Arial"/>
              </a:defRPr>
            </a:lvl2pPr>
            <a:lvl3pPr lvl="2" rtl="0">
              <a:spcBef>
                <a:spcPts val="0"/>
              </a:spcBef>
              <a:spcAft>
                <a:spcPts val="0"/>
              </a:spcAft>
              <a:buSzPts val="4200"/>
              <a:buFont typeface="Arial"/>
              <a:buNone/>
              <a:defRPr>
                <a:latin typeface="Arial"/>
                <a:ea typeface="Arial"/>
                <a:cs typeface="Arial"/>
                <a:sym typeface="Arial"/>
              </a:defRPr>
            </a:lvl3pPr>
            <a:lvl4pPr lvl="3" rtl="0">
              <a:spcBef>
                <a:spcPts val="0"/>
              </a:spcBef>
              <a:spcAft>
                <a:spcPts val="0"/>
              </a:spcAft>
              <a:buSzPts val="4200"/>
              <a:buFont typeface="Arial"/>
              <a:buNone/>
              <a:defRPr>
                <a:latin typeface="Arial"/>
                <a:ea typeface="Arial"/>
                <a:cs typeface="Arial"/>
                <a:sym typeface="Arial"/>
              </a:defRPr>
            </a:lvl4pPr>
            <a:lvl5pPr lvl="4" rtl="0">
              <a:spcBef>
                <a:spcPts val="0"/>
              </a:spcBef>
              <a:spcAft>
                <a:spcPts val="0"/>
              </a:spcAft>
              <a:buSzPts val="4200"/>
              <a:buFont typeface="Arial"/>
              <a:buNone/>
              <a:defRPr>
                <a:latin typeface="Arial"/>
                <a:ea typeface="Arial"/>
                <a:cs typeface="Arial"/>
                <a:sym typeface="Arial"/>
              </a:defRPr>
            </a:lvl5pPr>
            <a:lvl6pPr lvl="5" rtl="0">
              <a:spcBef>
                <a:spcPts val="0"/>
              </a:spcBef>
              <a:spcAft>
                <a:spcPts val="0"/>
              </a:spcAft>
              <a:buSzPts val="4200"/>
              <a:buFont typeface="Arial"/>
              <a:buNone/>
              <a:defRPr>
                <a:latin typeface="Arial"/>
                <a:ea typeface="Arial"/>
                <a:cs typeface="Arial"/>
                <a:sym typeface="Arial"/>
              </a:defRPr>
            </a:lvl6pPr>
            <a:lvl7pPr lvl="6" rtl="0">
              <a:spcBef>
                <a:spcPts val="0"/>
              </a:spcBef>
              <a:spcAft>
                <a:spcPts val="0"/>
              </a:spcAft>
              <a:buSzPts val="4200"/>
              <a:buFont typeface="Arial"/>
              <a:buNone/>
              <a:defRPr>
                <a:latin typeface="Arial"/>
                <a:ea typeface="Arial"/>
                <a:cs typeface="Arial"/>
                <a:sym typeface="Arial"/>
              </a:defRPr>
            </a:lvl7pPr>
            <a:lvl8pPr lvl="7" rtl="0">
              <a:spcBef>
                <a:spcPts val="0"/>
              </a:spcBef>
              <a:spcAft>
                <a:spcPts val="0"/>
              </a:spcAft>
              <a:buSzPts val="4200"/>
              <a:buFont typeface="Arial"/>
              <a:buNone/>
              <a:defRPr>
                <a:latin typeface="Arial"/>
                <a:ea typeface="Arial"/>
                <a:cs typeface="Arial"/>
                <a:sym typeface="Arial"/>
              </a:defRPr>
            </a:lvl8pPr>
            <a:lvl9pPr lvl="8" rtl="0">
              <a:spcBef>
                <a:spcPts val="0"/>
              </a:spcBef>
              <a:spcAft>
                <a:spcPts val="0"/>
              </a:spcAft>
              <a:buSzPts val="4200"/>
              <a:buFont typeface="Arial"/>
              <a:buNone/>
              <a:defRPr>
                <a:latin typeface="Arial"/>
                <a:ea typeface="Arial"/>
                <a:cs typeface="Arial"/>
                <a:sym typeface="Arial"/>
              </a:defRPr>
            </a:lvl9pPr>
          </a:lstStyle>
          <a:p/>
        </p:txBody>
      </p:sp>
      <p:pic>
        <p:nvPicPr>
          <p:cNvPr id="13" name="Google Shape;13;p2"/>
          <p:cNvPicPr preferRelativeResize="0"/>
          <p:nvPr/>
        </p:nvPicPr>
        <p:blipFill>
          <a:blip r:embed="rId2">
            <a:alphaModFix/>
          </a:blip>
          <a:stretch>
            <a:fillRect/>
          </a:stretch>
        </p:blipFill>
        <p:spPr>
          <a:xfrm>
            <a:off x="3610419" y="76763"/>
            <a:ext cx="5692988" cy="5162463"/>
          </a:xfrm>
          <a:prstGeom prst="rect">
            <a:avLst/>
          </a:prstGeom>
          <a:noFill/>
          <a:ln>
            <a:noFill/>
          </a:ln>
        </p:spPr>
      </p:pic>
      <p:pic>
        <p:nvPicPr>
          <p:cNvPr descr="Image" id="14" name="Google Shape;14;p2"/>
          <p:cNvPicPr preferRelativeResize="0"/>
          <p:nvPr/>
        </p:nvPicPr>
        <p:blipFill rotWithShape="1">
          <a:blip r:embed="rId3">
            <a:alphaModFix/>
          </a:blip>
          <a:srcRect b="0" l="0" r="0" t="0"/>
          <a:stretch/>
        </p:blipFill>
        <p:spPr>
          <a:xfrm>
            <a:off x="514346" y="503253"/>
            <a:ext cx="1026730" cy="48709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Photo - Vertical">
    <p:spTree>
      <p:nvGrpSpPr>
        <p:cNvPr id="109" name="Shape 109"/>
        <p:cNvGrpSpPr/>
        <p:nvPr/>
      </p:nvGrpSpPr>
      <p:grpSpPr>
        <a:xfrm>
          <a:off x="0" y="0"/>
          <a:ext cx="0" cy="0"/>
          <a:chOff x="0" y="0"/>
          <a:chExt cx="0" cy="0"/>
        </a:xfrm>
      </p:grpSpPr>
      <p:pic>
        <p:nvPicPr>
          <p:cNvPr id="110" name="Google Shape;110;p11"/>
          <p:cNvPicPr preferRelativeResize="0"/>
          <p:nvPr/>
        </p:nvPicPr>
        <p:blipFill>
          <a:blip r:embed="rId2">
            <a:alphaModFix/>
          </a:blip>
          <a:stretch>
            <a:fillRect/>
          </a:stretch>
        </p:blipFill>
        <p:spPr>
          <a:xfrm>
            <a:off x="378145" y="286209"/>
            <a:ext cx="922481" cy="919175"/>
          </a:xfrm>
          <a:prstGeom prst="rect">
            <a:avLst/>
          </a:prstGeom>
          <a:noFill/>
          <a:ln>
            <a:noFill/>
          </a:ln>
        </p:spPr>
      </p:pic>
      <p:sp>
        <p:nvSpPr>
          <p:cNvPr id="111" name="Google Shape;111;p11"/>
          <p:cNvSpPr txBox="1"/>
          <p:nvPr>
            <p:ph type="title"/>
          </p:nvPr>
        </p:nvSpPr>
        <p:spPr>
          <a:xfrm>
            <a:off x="526000" y="1900050"/>
            <a:ext cx="5733600" cy="1515900"/>
          </a:xfrm>
          <a:prstGeom prst="rect">
            <a:avLst/>
          </a:prstGeom>
        </p:spPr>
        <p:txBody>
          <a:bodyPr anchorCtr="0" anchor="t" bIns="19050" lIns="19050" spcFirstLastPara="1" rIns="19050" wrap="square" tIns="19050">
            <a:noAutofit/>
          </a:bodyPr>
          <a:lstStyle>
            <a:lvl1pPr lvl="0" rtl="0" algn="l">
              <a:spcBef>
                <a:spcPts val="0"/>
              </a:spcBef>
              <a:spcAft>
                <a:spcPts val="0"/>
              </a:spcAft>
              <a:buClr>
                <a:srgbClr val="113366"/>
              </a:buClr>
              <a:buSzPts val="4000"/>
              <a:buFont typeface="Arial"/>
              <a:buNone/>
              <a:defRPr b="1" sz="4000">
                <a:solidFill>
                  <a:srgbClr val="113366"/>
                </a:solidFill>
                <a:latin typeface="Arial"/>
                <a:ea typeface="Arial"/>
                <a:cs typeface="Arial"/>
                <a:sym typeface="Arial"/>
              </a:defRPr>
            </a:lvl1pPr>
            <a:lvl2pPr lvl="1" rtl="0">
              <a:spcBef>
                <a:spcPts val="0"/>
              </a:spcBef>
              <a:spcAft>
                <a:spcPts val="0"/>
              </a:spcAft>
              <a:buClr>
                <a:srgbClr val="113366"/>
              </a:buClr>
              <a:buSzPts val="4300"/>
              <a:buFont typeface="Open Sans"/>
              <a:buNone/>
              <a:defRPr sz="4300">
                <a:solidFill>
                  <a:srgbClr val="113366"/>
                </a:solidFill>
                <a:latin typeface="Open Sans"/>
                <a:ea typeface="Open Sans"/>
                <a:cs typeface="Open Sans"/>
                <a:sym typeface="Open Sans"/>
              </a:defRPr>
            </a:lvl2pPr>
            <a:lvl3pPr lvl="2" rtl="0">
              <a:spcBef>
                <a:spcPts val="0"/>
              </a:spcBef>
              <a:spcAft>
                <a:spcPts val="0"/>
              </a:spcAft>
              <a:buClr>
                <a:srgbClr val="113366"/>
              </a:buClr>
              <a:buSzPts val="4300"/>
              <a:buFont typeface="Open Sans"/>
              <a:buNone/>
              <a:defRPr sz="4300">
                <a:solidFill>
                  <a:srgbClr val="113366"/>
                </a:solidFill>
                <a:latin typeface="Open Sans"/>
                <a:ea typeface="Open Sans"/>
                <a:cs typeface="Open Sans"/>
                <a:sym typeface="Open Sans"/>
              </a:defRPr>
            </a:lvl3pPr>
            <a:lvl4pPr lvl="3" rtl="0">
              <a:spcBef>
                <a:spcPts val="0"/>
              </a:spcBef>
              <a:spcAft>
                <a:spcPts val="0"/>
              </a:spcAft>
              <a:buClr>
                <a:srgbClr val="113366"/>
              </a:buClr>
              <a:buSzPts val="4300"/>
              <a:buFont typeface="Open Sans"/>
              <a:buNone/>
              <a:defRPr sz="4300">
                <a:solidFill>
                  <a:srgbClr val="113366"/>
                </a:solidFill>
                <a:latin typeface="Open Sans"/>
                <a:ea typeface="Open Sans"/>
                <a:cs typeface="Open Sans"/>
                <a:sym typeface="Open Sans"/>
              </a:defRPr>
            </a:lvl4pPr>
            <a:lvl5pPr lvl="4" rtl="0">
              <a:spcBef>
                <a:spcPts val="0"/>
              </a:spcBef>
              <a:spcAft>
                <a:spcPts val="0"/>
              </a:spcAft>
              <a:buClr>
                <a:srgbClr val="113366"/>
              </a:buClr>
              <a:buSzPts val="4300"/>
              <a:buFont typeface="Open Sans"/>
              <a:buNone/>
              <a:defRPr sz="4300">
                <a:solidFill>
                  <a:srgbClr val="113366"/>
                </a:solidFill>
                <a:latin typeface="Open Sans"/>
                <a:ea typeface="Open Sans"/>
                <a:cs typeface="Open Sans"/>
                <a:sym typeface="Open Sans"/>
              </a:defRPr>
            </a:lvl5pPr>
            <a:lvl6pPr lvl="5" rtl="0">
              <a:spcBef>
                <a:spcPts val="0"/>
              </a:spcBef>
              <a:spcAft>
                <a:spcPts val="0"/>
              </a:spcAft>
              <a:buClr>
                <a:srgbClr val="113366"/>
              </a:buClr>
              <a:buSzPts val="4300"/>
              <a:buFont typeface="Open Sans"/>
              <a:buNone/>
              <a:defRPr sz="4300">
                <a:solidFill>
                  <a:srgbClr val="113366"/>
                </a:solidFill>
                <a:latin typeface="Open Sans"/>
                <a:ea typeface="Open Sans"/>
                <a:cs typeface="Open Sans"/>
                <a:sym typeface="Open Sans"/>
              </a:defRPr>
            </a:lvl6pPr>
            <a:lvl7pPr lvl="6" rtl="0">
              <a:spcBef>
                <a:spcPts val="0"/>
              </a:spcBef>
              <a:spcAft>
                <a:spcPts val="0"/>
              </a:spcAft>
              <a:buClr>
                <a:srgbClr val="113366"/>
              </a:buClr>
              <a:buSzPts val="4300"/>
              <a:buFont typeface="Open Sans"/>
              <a:buNone/>
              <a:defRPr sz="4300">
                <a:solidFill>
                  <a:srgbClr val="113366"/>
                </a:solidFill>
                <a:latin typeface="Open Sans"/>
                <a:ea typeface="Open Sans"/>
                <a:cs typeface="Open Sans"/>
                <a:sym typeface="Open Sans"/>
              </a:defRPr>
            </a:lvl7pPr>
            <a:lvl8pPr lvl="7" rtl="0">
              <a:spcBef>
                <a:spcPts val="0"/>
              </a:spcBef>
              <a:spcAft>
                <a:spcPts val="0"/>
              </a:spcAft>
              <a:buClr>
                <a:srgbClr val="113366"/>
              </a:buClr>
              <a:buSzPts val="4300"/>
              <a:buFont typeface="Open Sans"/>
              <a:buNone/>
              <a:defRPr sz="4300">
                <a:solidFill>
                  <a:srgbClr val="113366"/>
                </a:solidFill>
                <a:latin typeface="Open Sans"/>
                <a:ea typeface="Open Sans"/>
                <a:cs typeface="Open Sans"/>
                <a:sym typeface="Open Sans"/>
              </a:defRPr>
            </a:lvl8pPr>
            <a:lvl9pPr lvl="8" rtl="0">
              <a:spcBef>
                <a:spcPts val="0"/>
              </a:spcBef>
              <a:spcAft>
                <a:spcPts val="0"/>
              </a:spcAft>
              <a:buClr>
                <a:srgbClr val="113366"/>
              </a:buClr>
              <a:buSzPts val="4300"/>
              <a:buFont typeface="Open Sans"/>
              <a:buNone/>
              <a:defRPr sz="4300">
                <a:solidFill>
                  <a:srgbClr val="113366"/>
                </a:solidFill>
                <a:latin typeface="Open Sans"/>
                <a:ea typeface="Open Sans"/>
                <a:cs typeface="Open Sans"/>
                <a:sym typeface="Open Sans"/>
              </a:defRPr>
            </a:lvl9pPr>
          </a:lstStyle>
          <a:p/>
        </p:txBody>
      </p:sp>
      <p:cxnSp>
        <p:nvCxnSpPr>
          <p:cNvPr id="112" name="Google Shape;112;p11"/>
          <p:cNvCxnSpPr/>
          <p:nvPr/>
        </p:nvCxnSpPr>
        <p:spPr>
          <a:xfrm flipH="1" rot="10800000">
            <a:off x="633618" y="3407487"/>
            <a:ext cx="734700" cy="600"/>
          </a:xfrm>
          <a:prstGeom prst="straightConnector1">
            <a:avLst/>
          </a:prstGeom>
          <a:noFill/>
          <a:ln cap="flat" cmpd="sng" w="228600">
            <a:solidFill>
              <a:srgbClr val="113366"/>
            </a:solidFill>
            <a:prstDash val="solid"/>
            <a:miter lim="8000"/>
            <a:headEnd len="sm" w="sm" type="none"/>
            <a:tailEnd len="sm" w="sm" type="none"/>
          </a:ln>
        </p:spPr>
      </p:cxnSp>
      <p:pic>
        <p:nvPicPr>
          <p:cNvPr id="113" name="Google Shape;113;p11"/>
          <p:cNvPicPr preferRelativeResize="0"/>
          <p:nvPr/>
        </p:nvPicPr>
        <p:blipFill>
          <a:blip r:embed="rId3">
            <a:alphaModFix/>
          </a:blip>
          <a:stretch>
            <a:fillRect/>
          </a:stretch>
        </p:blipFill>
        <p:spPr>
          <a:xfrm>
            <a:off x="6406577" y="0"/>
            <a:ext cx="2748639" cy="5143450"/>
          </a:xfrm>
          <a:prstGeom prst="rect">
            <a:avLst/>
          </a:prstGeom>
          <a:noFill/>
          <a:ln>
            <a:noFill/>
          </a:ln>
        </p:spPr>
      </p:pic>
      <p:sp>
        <p:nvSpPr>
          <p:cNvPr id="114" name="Google Shape;114;p11"/>
          <p:cNvSpPr txBox="1"/>
          <p:nvPr/>
        </p:nvSpPr>
        <p:spPr>
          <a:xfrm>
            <a:off x="3586275" y="4927472"/>
            <a:ext cx="1971300" cy="267000"/>
          </a:xfrm>
          <a:prstGeom prst="rect">
            <a:avLst/>
          </a:prstGeom>
          <a:noFill/>
          <a:ln>
            <a:noFill/>
          </a:ln>
        </p:spPr>
        <p:txBody>
          <a:bodyPr anchorCtr="0" anchor="t" bIns="19050" lIns="19050" spcFirstLastPara="1" rIns="19050" wrap="square" tIns="19050">
            <a:noAutofit/>
          </a:bodyPr>
          <a:lstStyle/>
          <a:p>
            <a:pPr indent="0" lvl="0" marL="0" marR="0" rtl="0" algn="ctr">
              <a:lnSpc>
                <a:spcPct val="90000"/>
              </a:lnSpc>
              <a:spcBef>
                <a:spcPts val="0"/>
              </a:spcBef>
              <a:spcAft>
                <a:spcPts val="0"/>
              </a:spcAft>
              <a:buClr>
                <a:srgbClr val="FFFFFF"/>
              </a:buClr>
              <a:buSzPts val="1900"/>
              <a:buFont typeface="Play"/>
              <a:buNone/>
            </a:pPr>
            <a:r>
              <a:rPr lang="zh-CN" sz="700">
                <a:solidFill>
                  <a:srgbClr val="999999"/>
                </a:solidFill>
              </a:rPr>
              <a:t>Private &amp; Confidential</a:t>
            </a:r>
            <a:endParaRPr sz="700">
              <a:solidFill>
                <a:srgbClr val="999999"/>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itle - Top">
    <p:spTree>
      <p:nvGrpSpPr>
        <p:cNvPr id="115" name="Shape 115"/>
        <p:cNvGrpSpPr/>
        <p:nvPr/>
      </p:nvGrpSpPr>
      <p:grpSpPr>
        <a:xfrm>
          <a:off x="0" y="0"/>
          <a:ext cx="0" cy="0"/>
          <a:chOff x="0" y="0"/>
          <a:chExt cx="0" cy="0"/>
        </a:xfrm>
      </p:grpSpPr>
      <p:sp>
        <p:nvSpPr>
          <p:cNvPr id="116" name="Google Shape;116;p12"/>
          <p:cNvSpPr/>
          <p:nvPr/>
        </p:nvSpPr>
        <p:spPr>
          <a:xfrm>
            <a:off x="-24847" y="-9506"/>
            <a:ext cx="9193500" cy="5162400"/>
          </a:xfrm>
          <a:prstGeom prst="rect">
            <a:avLst/>
          </a:prstGeom>
          <a:solidFill>
            <a:srgbClr val="1133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17" name="Google Shape;117;p12"/>
          <p:cNvSpPr txBox="1"/>
          <p:nvPr>
            <p:ph type="title"/>
          </p:nvPr>
        </p:nvSpPr>
        <p:spPr>
          <a:xfrm>
            <a:off x="526000" y="2228979"/>
            <a:ext cx="5733600" cy="1515900"/>
          </a:xfrm>
          <a:prstGeom prst="rect">
            <a:avLst/>
          </a:prstGeom>
        </p:spPr>
        <p:txBody>
          <a:bodyPr anchorCtr="0" anchor="t" bIns="19050" lIns="19050" spcFirstLastPara="1" rIns="19050" wrap="square" tIns="19050">
            <a:noAutofit/>
          </a:bodyPr>
          <a:lstStyle>
            <a:lvl1pPr lvl="0" rtl="0" algn="l">
              <a:spcBef>
                <a:spcPts val="0"/>
              </a:spcBef>
              <a:spcAft>
                <a:spcPts val="0"/>
              </a:spcAft>
              <a:buClr>
                <a:srgbClr val="FFFFFF"/>
              </a:buClr>
              <a:buSzPts val="4000"/>
              <a:buFont typeface="Arial"/>
              <a:buNone/>
              <a:defRPr b="1" sz="4000">
                <a:solidFill>
                  <a:srgbClr val="FFFFFF"/>
                </a:solidFill>
                <a:latin typeface="Arial"/>
                <a:ea typeface="Arial"/>
                <a:cs typeface="Arial"/>
                <a:sym typeface="Arial"/>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pic>
        <p:nvPicPr>
          <p:cNvPr id="118" name="Google Shape;118;p12"/>
          <p:cNvPicPr preferRelativeResize="0"/>
          <p:nvPr/>
        </p:nvPicPr>
        <p:blipFill>
          <a:blip r:embed="rId2">
            <a:alphaModFix/>
          </a:blip>
          <a:stretch>
            <a:fillRect/>
          </a:stretch>
        </p:blipFill>
        <p:spPr>
          <a:xfrm>
            <a:off x="5170870" y="0"/>
            <a:ext cx="3997933" cy="5162464"/>
          </a:xfrm>
          <a:prstGeom prst="rect">
            <a:avLst/>
          </a:prstGeom>
          <a:noFill/>
          <a:ln>
            <a:noFill/>
          </a:ln>
        </p:spPr>
      </p:pic>
      <p:pic>
        <p:nvPicPr>
          <p:cNvPr descr="Image" id="119" name="Google Shape;119;p12"/>
          <p:cNvPicPr preferRelativeResize="0"/>
          <p:nvPr/>
        </p:nvPicPr>
        <p:blipFill rotWithShape="1">
          <a:blip r:embed="rId3">
            <a:alphaModFix/>
          </a:blip>
          <a:srcRect b="0" l="0" r="0" t="0"/>
          <a:stretch/>
        </p:blipFill>
        <p:spPr>
          <a:xfrm>
            <a:off x="514346" y="503253"/>
            <a:ext cx="1026730" cy="487096"/>
          </a:xfrm>
          <a:prstGeom prst="rect">
            <a:avLst/>
          </a:prstGeom>
          <a:noFill/>
          <a:ln>
            <a:noFill/>
          </a:ln>
        </p:spPr>
      </p:pic>
    </p:spTree>
  </p:cSld>
  <p:clrMapOvr>
    <a:masterClrMapping/>
  </p:clrMapOvr>
  <p:extLst>
    <p:ext uri="{DCECCB84-F9BA-43D5-87BE-67443E8EF086}">
      <p15:sldGuideLst>
        <p15:guide id="1" orient="horz" pos="314">
          <p15:clr>
            <a:srgbClr val="FA7B17"/>
          </p15:clr>
        </p15:guide>
        <p15:guide id="2" orient="horz" pos="648">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with QR)">
  <p:cSld name="Title - Top_1">
    <p:spTree>
      <p:nvGrpSpPr>
        <p:cNvPr id="120" name="Shape 120"/>
        <p:cNvGrpSpPr/>
        <p:nvPr/>
      </p:nvGrpSpPr>
      <p:grpSpPr>
        <a:xfrm>
          <a:off x="0" y="0"/>
          <a:ext cx="0" cy="0"/>
          <a:chOff x="0" y="0"/>
          <a:chExt cx="0" cy="0"/>
        </a:xfrm>
      </p:grpSpPr>
      <p:sp>
        <p:nvSpPr>
          <p:cNvPr id="121" name="Google Shape;121;p13"/>
          <p:cNvSpPr/>
          <p:nvPr/>
        </p:nvSpPr>
        <p:spPr>
          <a:xfrm>
            <a:off x="-24847" y="-9506"/>
            <a:ext cx="9193500" cy="5162400"/>
          </a:xfrm>
          <a:prstGeom prst="rect">
            <a:avLst/>
          </a:prstGeom>
          <a:solidFill>
            <a:srgbClr val="1133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22" name="Google Shape;122;p13"/>
          <p:cNvSpPr txBox="1"/>
          <p:nvPr>
            <p:ph type="title"/>
          </p:nvPr>
        </p:nvSpPr>
        <p:spPr>
          <a:xfrm>
            <a:off x="526000" y="2228979"/>
            <a:ext cx="5733600" cy="1515900"/>
          </a:xfrm>
          <a:prstGeom prst="rect">
            <a:avLst/>
          </a:prstGeom>
        </p:spPr>
        <p:txBody>
          <a:bodyPr anchorCtr="0" anchor="t" bIns="19050" lIns="19050" spcFirstLastPara="1" rIns="19050" wrap="square" tIns="19050">
            <a:noAutofit/>
          </a:bodyPr>
          <a:lstStyle>
            <a:lvl1pPr lvl="0" rtl="0" algn="l">
              <a:spcBef>
                <a:spcPts val="0"/>
              </a:spcBef>
              <a:spcAft>
                <a:spcPts val="0"/>
              </a:spcAft>
              <a:buClr>
                <a:srgbClr val="FFFFFF"/>
              </a:buClr>
              <a:buSzPts val="4000"/>
              <a:buFont typeface="Arial"/>
              <a:buNone/>
              <a:defRPr b="1" sz="4000">
                <a:solidFill>
                  <a:srgbClr val="FFFFFF"/>
                </a:solidFill>
                <a:latin typeface="Arial"/>
                <a:ea typeface="Arial"/>
                <a:cs typeface="Arial"/>
                <a:sym typeface="Arial"/>
              </a:defRPr>
            </a:lvl1pPr>
            <a:lvl2pPr lvl="1" rtl="0">
              <a:spcBef>
                <a:spcPts val="0"/>
              </a:spcBef>
              <a:spcAft>
                <a:spcPts val="0"/>
              </a:spcAft>
              <a:buSzPts val="4200"/>
              <a:buFont typeface="Arial"/>
              <a:buNone/>
              <a:defRPr>
                <a:latin typeface="Arial"/>
                <a:ea typeface="Arial"/>
                <a:cs typeface="Arial"/>
                <a:sym typeface="Arial"/>
              </a:defRPr>
            </a:lvl2pPr>
            <a:lvl3pPr lvl="2" rtl="0">
              <a:spcBef>
                <a:spcPts val="0"/>
              </a:spcBef>
              <a:spcAft>
                <a:spcPts val="0"/>
              </a:spcAft>
              <a:buSzPts val="4200"/>
              <a:buFont typeface="Arial"/>
              <a:buNone/>
              <a:defRPr>
                <a:latin typeface="Arial"/>
                <a:ea typeface="Arial"/>
                <a:cs typeface="Arial"/>
                <a:sym typeface="Arial"/>
              </a:defRPr>
            </a:lvl3pPr>
            <a:lvl4pPr lvl="3" rtl="0">
              <a:spcBef>
                <a:spcPts val="0"/>
              </a:spcBef>
              <a:spcAft>
                <a:spcPts val="0"/>
              </a:spcAft>
              <a:buSzPts val="4200"/>
              <a:buFont typeface="Arial"/>
              <a:buNone/>
              <a:defRPr>
                <a:latin typeface="Arial"/>
                <a:ea typeface="Arial"/>
                <a:cs typeface="Arial"/>
                <a:sym typeface="Arial"/>
              </a:defRPr>
            </a:lvl4pPr>
            <a:lvl5pPr lvl="4" rtl="0">
              <a:spcBef>
                <a:spcPts val="0"/>
              </a:spcBef>
              <a:spcAft>
                <a:spcPts val="0"/>
              </a:spcAft>
              <a:buSzPts val="4200"/>
              <a:buFont typeface="Arial"/>
              <a:buNone/>
              <a:defRPr>
                <a:latin typeface="Arial"/>
                <a:ea typeface="Arial"/>
                <a:cs typeface="Arial"/>
                <a:sym typeface="Arial"/>
              </a:defRPr>
            </a:lvl5pPr>
            <a:lvl6pPr lvl="5" rtl="0">
              <a:spcBef>
                <a:spcPts val="0"/>
              </a:spcBef>
              <a:spcAft>
                <a:spcPts val="0"/>
              </a:spcAft>
              <a:buSzPts val="4200"/>
              <a:buFont typeface="Arial"/>
              <a:buNone/>
              <a:defRPr>
                <a:latin typeface="Arial"/>
                <a:ea typeface="Arial"/>
                <a:cs typeface="Arial"/>
                <a:sym typeface="Arial"/>
              </a:defRPr>
            </a:lvl6pPr>
            <a:lvl7pPr lvl="6" rtl="0">
              <a:spcBef>
                <a:spcPts val="0"/>
              </a:spcBef>
              <a:spcAft>
                <a:spcPts val="0"/>
              </a:spcAft>
              <a:buSzPts val="4200"/>
              <a:buFont typeface="Arial"/>
              <a:buNone/>
              <a:defRPr>
                <a:latin typeface="Arial"/>
                <a:ea typeface="Arial"/>
                <a:cs typeface="Arial"/>
                <a:sym typeface="Arial"/>
              </a:defRPr>
            </a:lvl7pPr>
            <a:lvl8pPr lvl="7" rtl="0">
              <a:spcBef>
                <a:spcPts val="0"/>
              </a:spcBef>
              <a:spcAft>
                <a:spcPts val="0"/>
              </a:spcAft>
              <a:buSzPts val="4200"/>
              <a:buFont typeface="Arial"/>
              <a:buNone/>
              <a:defRPr>
                <a:latin typeface="Arial"/>
                <a:ea typeface="Arial"/>
                <a:cs typeface="Arial"/>
                <a:sym typeface="Arial"/>
              </a:defRPr>
            </a:lvl8pPr>
            <a:lvl9pPr lvl="8" rtl="0">
              <a:spcBef>
                <a:spcPts val="0"/>
              </a:spcBef>
              <a:spcAft>
                <a:spcPts val="0"/>
              </a:spcAft>
              <a:buSzPts val="4200"/>
              <a:buFont typeface="Arial"/>
              <a:buNone/>
              <a:defRPr>
                <a:latin typeface="Arial"/>
                <a:ea typeface="Arial"/>
                <a:cs typeface="Arial"/>
                <a:sym typeface="Arial"/>
              </a:defRPr>
            </a:lvl9pPr>
          </a:lstStyle>
          <a:p/>
        </p:txBody>
      </p:sp>
      <p:pic>
        <p:nvPicPr>
          <p:cNvPr id="123" name="Google Shape;123;p13"/>
          <p:cNvPicPr preferRelativeResize="0"/>
          <p:nvPr/>
        </p:nvPicPr>
        <p:blipFill>
          <a:blip r:embed="rId2">
            <a:alphaModFix/>
          </a:blip>
          <a:stretch>
            <a:fillRect/>
          </a:stretch>
        </p:blipFill>
        <p:spPr>
          <a:xfrm>
            <a:off x="5170870" y="0"/>
            <a:ext cx="3997933" cy="5162464"/>
          </a:xfrm>
          <a:prstGeom prst="rect">
            <a:avLst/>
          </a:prstGeom>
          <a:noFill/>
          <a:ln>
            <a:noFill/>
          </a:ln>
        </p:spPr>
      </p:pic>
      <p:sp>
        <p:nvSpPr>
          <p:cNvPr id="124" name="Google Shape;124;p13"/>
          <p:cNvSpPr/>
          <p:nvPr/>
        </p:nvSpPr>
        <p:spPr>
          <a:xfrm>
            <a:off x="5553075" y="1343025"/>
            <a:ext cx="2771700" cy="2770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id="125" name="Google Shape;125;p13"/>
          <p:cNvPicPr preferRelativeResize="0"/>
          <p:nvPr/>
        </p:nvPicPr>
        <p:blipFill rotWithShape="1">
          <a:blip r:embed="rId3">
            <a:alphaModFix/>
          </a:blip>
          <a:srcRect b="0" l="0" r="0" t="0"/>
          <a:stretch/>
        </p:blipFill>
        <p:spPr>
          <a:xfrm>
            <a:off x="514346" y="503253"/>
            <a:ext cx="1026730" cy="48709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1">
    <p:spTree>
      <p:nvGrpSpPr>
        <p:cNvPr id="126" name="Shape 126"/>
        <p:cNvGrpSpPr/>
        <p:nvPr/>
      </p:nvGrpSpPr>
      <p:grpSpPr>
        <a:xfrm>
          <a:off x="0" y="0"/>
          <a:ext cx="0" cy="0"/>
          <a:chOff x="0" y="0"/>
          <a:chExt cx="0" cy="0"/>
        </a:xfrm>
      </p:grpSpPr>
      <p:sp>
        <p:nvSpPr>
          <p:cNvPr id="127" name="Google Shape;127;p14"/>
          <p:cNvSpPr txBox="1"/>
          <p:nvPr>
            <p:ph type="ctrTitle"/>
          </p:nvPr>
        </p:nvSpPr>
        <p:spPr>
          <a:xfrm>
            <a:off x="809065" y="1998920"/>
            <a:ext cx="7525800" cy="656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5200"/>
              <a:buFont typeface="Arial"/>
              <a:buNone/>
              <a:defRPr b="0" i="0" sz="3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128" name="Google Shape;128;p14"/>
          <p:cNvSpPr txBox="1"/>
          <p:nvPr>
            <p:ph idx="1" type="subTitle"/>
          </p:nvPr>
        </p:nvSpPr>
        <p:spPr>
          <a:xfrm>
            <a:off x="809065" y="2655413"/>
            <a:ext cx="7525800" cy="346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600" u="none" cap="none" strike="noStrike">
                <a:solidFill>
                  <a:srgbClr val="B2B2B2"/>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29" name="Google Shape;129;p14"/>
          <p:cNvSpPr txBox="1"/>
          <p:nvPr>
            <p:ph idx="12" type="sldNum"/>
          </p:nvPr>
        </p:nvSpPr>
        <p:spPr>
          <a:xfrm>
            <a:off x="8472460" y="4747102"/>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
        <p:nvSpPr>
          <p:cNvPr id="130" name="Google Shape;130;p14"/>
          <p:cNvSpPr/>
          <p:nvPr/>
        </p:nvSpPr>
        <p:spPr>
          <a:xfrm>
            <a:off x="4635313" y="2585653"/>
            <a:ext cx="1782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rPr b="0" i="0" lang="zh-CN" sz="1400" u="none" cap="none" strike="noStrike">
                <a:solidFill>
                  <a:schemeClr val="dk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
        <p:nvSpPr>
          <p:cNvPr id="131" name="Google Shape;131;p14"/>
          <p:cNvSpPr/>
          <p:nvPr/>
        </p:nvSpPr>
        <p:spPr>
          <a:xfrm>
            <a:off x="0" y="5070993"/>
            <a:ext cx="9144000" cy="67200"/>
          </a:xfrm>
          <a:prstGeom prst="rect">
            <a:avLst/>
          </a:prstGeom>
          <a:solidFill>
            <a:srgbClr val="FF3A12"/>
          </a:solidFill>
          <a:ln cap="flat" cmpd="sng" w="12700">
            <a:solidFill>
              <a:srgbClr val="F1592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2" name="Google Shape;132;p14"/>
          <p:cNvSpPr/>
          <p:nvPr/>
        </p:nvSpPr>
        <p:spPr>
          <a:xfrm>
            <a:off x="0" y="5068513"/>
            <a:ext cx="809100" cy="67200"/>
          </a:xfrm>
          <a:prstGeom prst="rect">
            <a:avLst/>
          </a:prstGeom>
          <a:solidFill>
            <a:srgbClr val="002060"/>
          </a:solidFill>
          <a:ln cap="flat" cmpd="sng" w="1270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cSld name="TITLE_AND_BODY_2">
    <p:spTree>
      <p:nvGrpSpPr>
        <p:cNvPr id="133" name="Shape 133"/>
        <p:cNvGrpSpPr/>
        <p:nvPr/>
      </p:nvGrpSpPr>
      <p:grpSpPr>
        <a:xfrm>
          <a:off x="0" y="0"/>
          <a:ext cx="0" cy="0"/>
          <a:chOff x="0" y="0"/>
          <a:chExt cx="0" cy="0"/>
        </a:xfrm>
      </p:grpSpPr>
      <p:pic>
        <p:nvPicPr>
          <p:cNvPr id="134" name="Google Shape;134;p1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5" name="Google Shape;135;p15"/>
          <p:cNvSpPr txBox="1"/>
          <p:nvPr>
            <p:ph idx="1" type="body"/>
          </p:nvPr>
        </p:nvSpPr>
        <p:spPr>
          <a:xfrm>
            <a:off x="370375" y="1005675"/>
            <a:ext cx="8245500" cy="36102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Clr>
                <a:srgbClr val="000000"/>
              </a:buClr>
              <a:buSzPts val="1200"/>
              <a:buFont typeface="Roboto"/>
              <a:buChar char="●"/>
              <a:defRPr sz="1200">
                <a:solidFill>
                  <a:srgbClr val="000000"/>
                </a:solidFill>
                <a:latin typeface="Roboto"/>
                <a:ea typeface="Roboto"/>
                <a:cs typeface="Roboto"/>
                <a:sym typeface="Roboto"/>
              </a:defRPr>
            </a:lvl1pPr>
            <a:lvl2pPr indent="-304800" lvl="1" marL="914400" rtl="0" algn="l">
              <a:lnSpc>
                <a:spcPct val="115000"/>
              </a:lnSpc>
              <a:spcBef>
                <a:spcPts val="0"/>
              </a:spcBef>
              <a:spcAft>
                <a:spcPts val="0"/>
              </a:spcAft>
              <a:buClr>
                <a:srgbClr val="000000"/>
              </a:buClr>
              <a:buSzPts val="1200"/>
              <a:buFont typeface="Roboto"/>
              <a:buChar char="○"/>
              <a:defRPr sz="1200">
                <a:solidFill>
                  <a:srgbClr val="000000"/>
                </a:solidFill>
                <a:latin typeface="Roboto"/>
                <a:ea typeface="Roboto"/>
                <a:cs typeface="Roboto"/>
                <a:sym typeface="Roboto"/>
              </a:defRPr>
            </a:lvl2pPr>
            <a:lvl3pPr indent="-304800" lvl="2" marL="1371600" rtl="0" algn="l">
              <a:lnSpc>
                <a:spcPct val="115000"/>
              </a:lnSpc>
              <a:spcBef>
                <a:spcPts val="0"/>
              </a:spcBef>
              <a:spcAft>
                <a:spcPts val="0"/>
              </a:spcAft>
              <a:buClr>
                <a:srgbClr val="000000"/>
              </a:buClr>
              <a:buSzPts val="1200"/>
              <a:buFont typeface="Roboto"/>
              <a:buChar char="■"/>
              <a:defRPr sz="1200">
                <a:solidFill>
                  <a:srgbClr val="000000"/>
                </a:solidFill>
                <a:latin typeface="Roboto"/>
                <a:ea typeface="Roboto"/>
                <a:cs typeface="Roboto"/>
                <a:sym typeface="Roboto"/>
              </a:defRPr>
            </a:lvl3pPr>
            <a:lvl4pPr indent="-304800" lvl="3" marL="1828800" rtl="0" algn="l">
              <a:lnSpc>
                <a:spcPct val="115000"/>
              </a:lnSpc>
              <a:spcBef>
                <a:spcPts val="0"/>
              </a:spcBef>
              <a:spcAft>
                <a:spcPts val="0"/>
              </a:spcAft>
              <a:buClr>
                <a:srgbClr val="000000"/>
              </a:buClr>
              <a:buSzPts val="1200"/>
              <a:buFont typeface="Roboto"/>
              <a:buChar char="●"/>
              <a:defRPr sz="1200">
                <a:solidFill>
                  <a:srgbClr val="000000"/>
                </a:solidFill>
                <a:latin typeface="Roboto"/>
                <a:ea typeface="Roboto"/>
                <a:cs typeface="Roboto"/>
                <a:sym typeface="Roboto"/>
              </a:defRPr>
            </a:lvl4pPr>
            <a:lvl5pPr indent="-304800" lvl="4" marL="2286000" rtl="0" algn="l">
              <a:lnSpc>
                <a:spcPct val="115000"/>
              </a:lnSpc>
              <a:spcBef>
                <a:spcPts val="0"/>
              </a:spcBef>
              <a:spcAft>
                <a:spcPts val="0"/>
              </a:spcAft>
              <a:buClr>
                <a:srgbClr val="000000"/>
              </a:buClr>
              <a:buSzPts val="1200"/>
              <a:buFont typeface="Roboto"/>
              <a:buChar char="○"/>
              <a:defRPr sz="1200">
                <a:solidFill>
                  <a:srgbClr val="000000"/>
                </a:solidFill>
                <a:latin typeface="Roboto"/>
                <a:ea typeface="Roboto"/>
                <a:cs typeface="Roboto"/>
                <a:sym typeface="Roboto"/>
              </a:defRPr>
            </a:lvl5pPr>
            <a:lvl6pPr indent="-304800" lvl="5" marL="2743200" rtl="0" algn="l">
              <a:lnSpc>
                <a:spcPct val="115000"/>
              </a:lnSpc>
              <a:spcBef>
                <a:spcPts val="0"/>
              </a:spcBef>
              <a:spcAft>
                <a:spcPts val="0"/>
              </a:spcAft>
              <a:buClr>
                <a:srgbClr val="000000"/>
              </a:buClr>
              <a:buSzPts val="1200"/>
              <a:buFont typeface="Roboto"/>
              <a:buChar char="■"/>
              <a:defRPr sz="1200">
                <a:solidFill>
                  <a:srgbClr val="000000"/>
                </a:solidFill>
                <a:latin typeface="Roboto"/>
                <a:ea typeface="Roboto"/>
                <a:cs typeface="Roboto"/>
                <a:sym typeface="Roboto"/>
              </a:defRPr>
            </a:lvl6pPr>
            <a:lvl7pPr indent="-304800" lvl="6" marL="3200400" rtl="0" algn="l">
              <a:lnSpc>
                <a:spcPct val="115000"/>
              </a:lnSpc>
              <a:spcBef>
                <a:spcPts val="0"/>
              </a:spcBef>
              <a:spcAft>
                <a:spcPts val="0"/>
              </a:spcAft>
              <a:buClr>
                <a:srgbClr val="000000"/>
              </a:buClr>
              <a:buSzPts val="1200"/>
              <a:buFont typeface="Roboto"/>
              <a:buChar char="●"/>
              <a:defRPr sz="1200">
                <a:solidFill>
                  <a:srgbClr val="000000"/>
                </a:solidFill>
                <a:latin typeface="Roboto"/>
                <a:ea typeface="Roboto"/>
                <a:cs typeface="Roboto"/>
                <a:sym typeface="Roboto"/>
              </a:defRPr>
            </a:lvl7pPr>
            <a:lvl8pPr indent="-304800" lvl="7" marL="3657600" rtl="0" algn="l">
              <a:lnSpc>
                <a:spcPct val="115000"/>
              </a:lnSpc>
              <a:spcBef>
                <a:spcPts val="0"/>
              </a:spcBef>
              <a:spcAft>
                <a:spcPts val="0"/>
              </a:spcAft>
              <a:buClr>
                <a:srgbClr val="000000"/>
              </a:buClr>
              <a:buSzPts val="1200"/>
              <a:buFont typeface="Roboto"/>
              <a:buChar char="○"/>
              <a:defRPr sz="1200">
                <a:solidFill>
                  <a:srgbClr val="000000"/>
                </a:solidFill>
                <a:latin typeface="Roboto"/>
                <a:ea typeface="Roboto"/>
                <a:cs typeface="Roboto"/>
                <a:sym typeface="Roboto"/>
              </a:defRPr>
            </a:lvl8pPr>
            <a:lvl9pPr indent="-304800" lvl="8" marL="4114800" rtl="0" algn="l">
              <a:lnSpc>
                <a:spcPct val="115000"/>
              </a:lnSpc>
              <a:spcBef>
                <a:spcPts val="0"/>
              </a:spcBef>
              <a:spcAft>
                <a:spcPts val="0"/>
              </a:spcAft>
              <a:buClr>
                <a:srgbClr val="000000"/>
              </a:buClr>
              <a:buSzPts val="1200"/>
              <a:buFont typeface="Roboto"/>
              <a:buChar char="■"/>
              <a:defRPr sz="1200">
                <a:solidFill>
                  <a:srgbClr val="000000"/>
                </a:solidFill>
                <a:latin typeface="Roboto"/>
                <a:ea typeface="Roboto"/>
                <a:cs typeface="Roboto"/>
                <a:sym typeface="Roboto"/>
              </a:defRPr>
            </a:lvl9pPr>
          </a:lstStyle>
          <a:p/>
        </p:txBody>
      </p:sp>
      <p:sp>
        <p:nvSpPr>
          <p:cNvPr id="136" name="Google Shape;136;p15"/>
          <p:cNvSpPr txBox="1"/>
          <p:nvPr>
            <p:ph type="title"/>
          </p:nvPr>
        </p:nvSpPr>
        <p:spPr>
          <a:xfrm>
            <a:off x="370375" y="235425"/>
            <a:ext cx="8404200" cy="5727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rgbClr val="EE4D2D"/>
              </a:buClr>
              <a:buSzPts val="2000"/>
              <a:buFont typeface="Roboto"/>
              <a:buNone/>
              <a:defRPr b="1" sz="2000">
                <a:solidFill>
                  <a:srgbClr val="EE4D2D"/>
                </a:solidFill>
                <a:latin typeface="Roboto"/>
                <a:ea typeface="Roboto"/>
                <a:cs typeface="Roboto"/>
                <a:sym typeface="Roboto"/>
              </a:defRPr>
            </a:lvl1pPr>
            <a:lvl2pPr lvl="1" rtl="0" algn="l">
              <a:lnSpc>
                <a:spcPct val="100000"/>
              </a:lnSpc>
              <a:spcBef>
                <a:spcPts val="0"/>
              </a:spcBef>
              <a:spcAft>
                <a:spcPts val="0"/>
              </a:spcAft>
              <a:buClr>
                <a:srgbClr val="EE4D2D"/>
              </a:buClr>
              <a:buSzPts val="2400"/>
              <a:buFont typeface="Roboto"/>
              <a:buNone/>
              <a:defRPr b="1" sz="2400">
                <a:solidFill>
                  <a:srgbClr val="EE4D2D"/>
                </a:solidFill>
                <a:latin typeface="Roboto"/>
                <a:ea typeface="Roboto"/>
                <a:cs typeface="Roboto"/>
                <a:sym typeface="Roboto"/>
              </a:defRPr>
            </a:lvl2pPr>
            <a:lvl3pPr lvl="2" rtl="0" algn="l">
              <a:lnSpc>
                <a:spcPct val="100000"/>
              </a:lnSpc>
              <a:spcBef>
                <a:spcPts val="0"/>
              </a:spcBef>
              <a:spcAft>
                <a:spcPts val="0"/>
              </a:spcAft>
              <a:buClr>
                <a:srgbClr val="EE4D2D"/>
              </a:buClr>
              <a:buSzPts val="2400"/>
              <a:buFont typeface="Roboto"/>
              <a:buNone/>
              <a:defRPr b="1" sz="2400">
                <a:solidFill>
                  <a:srgbClr val="EE4D2D"/>
                </a:solidFill>
                <a:latin typeface="Roboto"/>
                <a:ea typeface="Roboto"/>
                <a:cs typeface="Roboto"/>
                <a:sym typeface="Roboto"/>
              </a:defRPr>
            </a:lvl3pPr>
            <a:lvl4pPr lvl="3" rtl="0" algn="l">
              <a:lnSpc>
                <a:spcPct val="100000"/>
              </a:lnSpc>
              <a:spcBef>
                <a:spcPts val="0"/>
              </a:spcBef>
              <a:spcAft>
                <a:spcPts val="0"/>
              </a:spcAft>
              <a:buClr>
                <a:srgbClr val="EE4D2D"/>
              </a:buClr>
              <a:buSzPts val="2400"/>
              <a:buFont typeface="Roboto"/>
              <a:buNone/>
              <a:defRPr b="1" sz="2400">
                <a:solidFill>
                  <a:srgbClr val="EE4D2D"/>
                </a:solidFill>
                <a:latin typeface="Roboto"/>
                <a:ea typeface="Roboto"/>
                <a:cs typeface="Roboto"/>
                <a:sym typeface="Roboto"/>
              </a:defRPr>
            </a:lvl4pPr>
            <a:lvl5pPr lvl="4" rtl="0" algn="l">
              <a:lnSpc>
                <a:spcPct val="100000"/>
              </a:lnSpc>
              <a:spcBef>
                <a:spcPts val="0"/>
              </a:spcBef>
              <a:spcAft>
                <a:spcPts val="0"/>
              </a:spcAft>
              <a:buClr>
                <a:srgbClr val="EE4D2D"/>
              </a:buClr>
              <a:buSzPts val="2400"/>
              <a:buFont typeface="Roboto"/>
              <a:buNone/>
              <a:defRPr b="1" sz="2400">
                <a:solidFill>
                  <a:srgbClr val="EE4D2D"/>
                </a:solidFill>
                <a:latin typeface="Roboto"/>
                <a:ea typeface="Roboto"/>
                <a:cs typeface="Roboto"/>
                <a:sym typeface="Roboto"/>
              </a:defRPr>
            </a:lvl5pPr>
            <a:lvl6pPr lvl="5" rtl="0" algn="l">
              <a:lnSpc>
                <a:spcPct val="100000"/>
              </a:lnSpc>
              <a:spcBef>
                <a:spcPts val="0"/>
              </a:spcBef>
              <a:spcAft>
                <a:spcPts val="0"/>
              </a:spcAft>
              <a:buClr>
                <a:srgbClr val="EE4D2D"/>
              </a:buClr>
              <a:buSzPts val="2400"/>
              <a:buFont typeface="Roboto"/>
              <a:buNone/>
              <a:defRPr b="1" sz="2400">
                <a:solidFill>
                  <a:srgbClr val="EE4D2D"/>
                </a:solidFill>
                <a:latin typeface="Roboto"/>
                <a:ea typeface="Roboto"/>
                <a:cs typeface="Roboto"/>
                <a:sym typeface="Roboto"/>
              </a:defRPr>
            </a:lvl6pPr>
            <a:lvl7pPr lvl="6" rtl="0" algn="l">
              <a:lnSpc>
                <a:spcPct val="100000"/>
              </a:lnSpc>
              <a:spcBef>
                <a:spcPts val="0"/>
              </a:spcBef>
              <a:spcAft>
                <a:spcPts val="0"/>
              </a:spcAft>
              <a:buClr>
                <a:srgbClr val="EE4D2D"/>
              </a:buClr>
              <a:buSzPts val="2400"/>
              <a:buFont typeface="Roboto"/>
              <a:buNone/>
              <a:defRPr b="1" sz="2400">
                <a:solidFill>
                  <a:srgbClr val="EE4D2D"/>
                </a:solidFill>
                <a:latin typeface="Roboto"/>
                <a:ea typeface="Roboto"/>
                <a:cs typeface="Roboto"/>
                <a:sym typeface="Roboto"/>
              </a:defRPr>
            </a:lvl7pPr>
            <a:lvl8pPr lvl="7" rtl="0" algn="l">
              <a:lnSpc>
                <a:spcPct val="100000"/>
              </a:lnSpc>
              <a:spcBef>
                <a:spcPts val="0"/>
              </a:spcBef>
              <a:spcAft>
                <a:spcPts val="0"/>
              </a:spcAft>
              <a:buClr>
                <a:srgbClr val="EE4D2D"/>
              </a:buClr>
              <a:buSzPts val="2400"/>
              <a:buFont typeface="Roboto"/>
              <a:buNone/>
              <a:defRPr b="1" sz="2400">
                <a:solidFill>
                  <a:srgbClr val="EE4D2D"/>
                </a:solidFill>
                <a:latin typeface="Roboto"/>
                <a:ea typeface="Roboto"/>
                <a:cs typeface="Roboto"/>
                <a:sym typeface="Roboto"/>
              </a:defRPr>
            </a:lvl8pPr>
            <a:lvl9pPr lvl="8" rtl="0" algn="l">
              <a:lnSpc>
                <a:spcPct val="100000"/>
              </a:lnSpc>
              <a:spcBef>
                <a:spcPts val="0"/>
              </a:spcBef>
              <a:spcAft>
                <a:spcPts val="0"/>
              </a:spcAft>
              <a:buClr>
                <a:srgbClr val="EE4D2D"/>
              </a:buClr>
              <a:buSzPts val="2400"/>
              <a:buFont typeface="Roboto"/>
              <a:buNone/>
              <a:defRPr b="1" sz="2400">
                <a:solidFill>
                  <a:srgbClr val="EE4D2D"/>
                </a:solidFill>
                <a:latin typeface="Roboto"/>
                <a:ea typeface="Roboto"/>
                <a:cs typeface="Roboto"/>
                <a:sym typeface="Roboto"/>
              </a:defRPr>
            </a:lvl9pPr>
          </a:lstStyle>
          <a:p/>
        </p:txBody>
      </p:sp>
      <p:sp>
        <p:nvSpPr>
          <p:cNvPr id="137" name="Google Shape;137;p15"/>
          <p:cNvSpPr txBox="1"/>
          <p:nvPr>
            <p:ph idx="12" type="sldNum"/>
          </p:nvPr>
        </p:nvSpPr>
        <p:spPr>
          <a:xfrm>
            <a:off x="8774649" y="4780550"/>
            <a:ext cx="369300" cy="393600"/>
          </a:xfrm>
          <a:prstGeom prst="rect">
            <a:avLst/>
          </a:prstGeom>
          <a:noFill/>
          <a:ln>
            <a:noFill/>
          </a:ln>
        </p:spPr>
        <p:txBody>
          <a:bodyPr anchorCtr="0" anchor="t" bIns="91425" lIns="91425" spcFirstLastPara="1" rIns="91425" wrap="square" tIns="91425">
            <a:norm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Roboto"/>
                <a:ea typeface="Roboto"/>
                <a:cs typeface="Roboto"/>
                <a:sym typeface="Roboto"/>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Roboto"/>
                <a:ea typeface="Roboto"/>
                <a:cs typeface="Roboto"/>
                <a:sym typeface="Roboto"/>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Roboto"/>
                <a:ea typeface="Roboto"/>
                <a:cs typeface="Roboto"/>
                <a:sym typeface="Roboto"/>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Roboto"/>
                <a:ea typeface="Roboto"/>
                <a:cs typeface="Roboto"/>
                <a:sym typeface="Roboto"/>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Roboto"/>
                <a:ea typeface="Roboto"/>
                <a:cs typeface="Roboto"/>
                <a:sym typeface="Roboto"/>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Roboto"/>
                <a:ea typeface="Roboto"/>
                <a:cs typeface="Roboto"/>
                <a:sym typeface="Roboto"/>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Roboto"/>
                <a:ea typeface="Roboto"/>
                <a:cs typeface="Roboto"/>
                <a:sym typeface="Roboto"/>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Roboto"/>
                <a:ea typeface="Roboto"/>
                <a:cs typeface="Roboto"/>
                <a:sym typeface="Roboto"/>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zh-CN"/>
              <a:t>‹#›</a:t>
            </a:fld>
            <a:endParaRPr/>
          </a:p>
        </p:txBody>
      </p:sp>
      <p:sp>
        <p:nvSpPr>
          <p:cNvPr id="138" name="Google Shape;138;p15"/>
          <p:cNvSpPr txBox="1"/>
          <p:nvPr/>
        </p:nvSpPr>
        <p:spPr>
          <a:xfrm>
            <a:off x="332050" y="4780550"/>
            <a:ext cx="3932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666666"/>
                </a:solidFill>
                <a:latin typeface="Roboto"/>
                <a:ea typeface="Roboto"/>
                <a:cs typeface="Roboto"/>
                <a:sym typeface="Roboto"/>
              </a:rPr>
              <a:t>Private &amp; confidential</a:t>
            </a:r>
            <a:endParaRPr b="0" i="0" sz="800" u="none" cap="none" strike="noStrike">
              <a:solidFill>
                <a:srgbClr val="666666"/>
              </a:solidFill>
              <a:latin typeface="Roboto"/>
              <a:ea typeface="Roboto"/>
              <a:cs typeface="Roboto"/>
              <a:sym typeface="Roboto"/>
            </a:endParaRPr>
          </a:p>
        </p:txBody>
      </p:sp>
      <p:pic>
        <p:nvPicPr>
          <p:cNvPr id="139" name="Google Shape;139;p15"/>
          <p:cNvPicPr preferRelativeResize="0"/>
          <p:nvPr/>
        </p:nvPicPr>
        <p:blipFill rotWithShape="1">
          <a:blip r:embed="rId3">
            <a:alphaModFix/>
          </a:blip>
          <a:srcRect b="0" l="0" r="0" t="0"/>
          <a:stretch/>
        </p:blipFill>
        <p:spPr>
          <a:xfrm>
            <a:off x="8367670" y="324975"/>
            <a:ext cx="557020" cy="393600"/>
          </a:xfrm>
          <a:prstGeom prst="rect">
            <a:avLst/>
          </a:prstGeom>
          <a:noFill/>
          <a:ln>
            <a:noFill/>
          </a:ln>
        </p:spPr>
      </p:pic>
      <p:pic>
        <p:nvPicPr>
          <p:cNvPr id="140" name="Google Shape;140;p15"/>
          <p:cNvPicPr preferRelativeResize="0"/>
          <p:nvPr/>
        </p:nvPicPr>
        <p:blipFill rotWithShape="1">
          <a:blip r:embed="rId4">
            <a:alphaModFix/>
          </a:blip>
          <a:srcRect b="0" l="0" r="0" t="0"/>
          <a:stretch/>
        </p:blipFill>
        <p:spPr>
          <a:xfrm>
            <a:off x="7686402" y="324975"/>
            <a:ext cx="562291"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1">
  <p:cSld name="TITLE_AND_BODY_3">
    <p:spTree>
      <p:nvGrpSpPr>
        <p:cNvPr id="141" name="Shape 141"/>
        <p:cNvGrpSpPr/>
        <p:nvPr/>
      </p:nvGrpSpPr>
      <p:grpSpPr>
        <a:xfrm>
          <a:off x="0" y="0"/>
          <a:ext cx="0" cy="0"/>
          <a:chOff x="0" y="0"/>
          <a:chExt cx="0" cy="0"/>
        </a:xfrm>
      </p:grpSpPr>
      <p:pic>
        <p:nvPicPr>
          <p:cNvPr id="142" name="Google Shape;142;p1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43" name="Google Shape;143;p16"/>
          <p:cNvSpPr txBox="1"/>
          <p:nvPr>
            <p:ph idx="1" type="body"/>
          </p:nvPr>
        </p:nvSpPr>
        <p:spPr>
          <a:xfrm>
            <a:off x="370375" y="1005675"/>
            <a:ext cx="8245500" cy="36102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Clr>
                <a:srgbClr val="000000"/>
              </a:buClr>
              <a:buSzPts val="1200"/>
              <a:buFont typeface="Roboto"/>
              <a:buChar char="●"/>
              <a:defRPr sz="1200">
                <a:solidFill>
                  <a:srgbClr val="000000"/>
                </a:solidFill>
                <a:latin typeface="Roboto"/>
                <a:ea typeface="Roboto"/>
                <a:cs typeface="Roboto"/>
                <a:sym typeface="Roboto"/>
              </a:defRPr>
            </a:lvl1pPr>
            <a:lvl2pPr indent="-304800" lvl="1" marL="914400" rtl="0" algn="l">
              <a:lnSpc>
                <a:spcPct val="115000"/>
              </a:lnSpc>
              <a:spcBef>
                <a:spcPts val="0"/>
              </a:spcBef>
              <a:spcAft>
                <a:spcPts val="0"/>
              </a:spcAft>
              <a:buClr>
                <a:srgbClr val="000000"/>
              </a:buClr>
              <a:buSzPts val="1200"/>
              <a:buFont typeface="Roboto"/>
              <a:buChar char="○"/>
              <a:defRPr sz="1200">
                <a:solidFill>
                  <a:srgbClr val="000000"/>
                </a:solidFill>
                <a:latin typeface="Roboto"/>
                <a:ea typeface="Roboto"/>
                <a:cs typeface="Roboto"/>
                <a:sym typeface="Roboto"/>
              </a:defRPr>
            </a:lvl2pPr>
            <a:lvl3pPr indent="-304800" lvl="2" marL="1371600" rtl="0" algn="l">
              <a:lnSpc>
                <a:spcPct val="115000"/>
              </a:lnSpc>
              <a:spcBef>
                <a:spcPts val="0"/>
              </a:spcBef>
              <a:spcAft>
                <a:spcPts val="0"/>
              </a:spcAft>
              <a:buClr>
                <a:srgbClr val="000000"/>
              </a:buClr>
              <a:buSzPts val="1200"/>
              <a:buFont typeface="Roboto"/>
              <a:buChar char="■"/>
              <a:defRPr sz="1200">
                <a:solidFill>
                  <a:srgbClr val="000000"/>
                </a:solidFill>
                <a:latin typeface="Roboto"/>
                <a:ea typeface="Roboto"/>
                <a:cs typeface="Roboto"/>
                <a:sym typeface="Roboto"/>
              </a:defRPr>
            </a:lvl3pPr>
            <a:lvl4pPr indent="-304800" lvl="3" marL="1828800" rtl="0" algn="l">
              <a:lnSpc>
                <a:spcPct val="115000"/>
              </a:lnSpc>
              <a:spcBef>
                <a:spcPts val="0"/>
              </a:spcBef>
              <a:spcAft>
                <a:spcPts val="0"/>
              </a:spcAft>
              <a:buClr>
                <a:srgbClr val="000000"/>
              </a:buClr>
              <a:buSzPts val="1200"/>
              <a:buFont typeface="Roboto"/>
              <a:buChar char="●"/>
              <a:defRPr sz="1200">
                <a:solidFill>
                  <a:srgbClr val="000000"/>
                </a:solidFill>
                <a:latin typeface="Roboto"/>
                <a:ea typeface="Roboto"/>
                <a:cs typeface="Roboto"/>
                <a:sym typeface="Roboto"/>
              </a:defRPr>
            </a:lvl4pPr>
            <a:lvl5pPr indent="-304800" lvl="4" marL="2286000" rtl="0" algn="l">
              <a:lnSpc>
                <a:spcPct val="115000"/>
              </a:lnSpc>
              <a:spcBef>
                <a:spcPts val="0"/>
              </a:spcBef>
              <a:spcAft>
                <a:spcPts val="0"/>
              </a:spcAft>
              <a:buClr>
                <a:srgbClr val="000000"/>
              </a:buClr>
              <a:buSzPts val="1200"/>
              <a:buFont typeface="Roboto"/>
              <a:buChar char="○"/>
              <a:defRPr sz="1200">
                <a:solidFill>
                  <a:srgbClr val="000000"/>
                </a:solidFill>
                <a:latin typeface="Roboto"/>
                <a:ea typeface="Roboto"/>
                <a:cs typeface="Roboto"/>
                <a:sym typeface="Roboto"/>
              </a:defRPr>
            </a:lvl5pPr>
            <a:lvl6pPr indent="-304800" lvl="5" marL="2743200" rtl="0" algn="l">
              <a:lnSpc>
                <a:spcPct val="115000"/>
              </a:lnSpc>
              <a:spcBef>
                <a:spcPts val="0"/>
              </a:spcBef>
              <a:spcAft>
                <a:spcPts val="0"/>
              </a:spcAft>
              <a:buClr>
                <a:srgbClr val="000000"/>
              </a:buClr>
              <a:buSzPts val="1200"/>
              <a:buFont typeface="Roboto"/>
              <a:buChar char="■"/>
              <a:defRPr sz="1200">
                <a:solidFill>
                  <a:srgbClr val="000000"/>
                </a:solidFill>
                <a:latin typeface="Roboto"/>
                <a:ea typeface="Roboto"/>
                <a:cs typeface="Roboto"/>
                <a:sym typeface="Roboto"/>
              </a:defRPr>
            </a:lvl6pPr>
            <a:lvl7pPr indent="-304800" lvl="6" marL="3200400" rtl="0" algn="l">
              <a:lnSpc>
                <a:spcPct val="115000"/>
              </a:lnSpc>
              <a:spcBef>
                <a:spcPts val="0"/>
              </a:spcBef>
              <a:spcAft>
                <a:spcPts val="0"/>
              </a:spcAft>
              <a:buClr>
                <a:srgbClr val="000000"/>
              </a:buClr>
              <a:buSzPts val="1200"/>
              <a:buFont typeface="Roboto"/>
              <a:buChar char="●"/>
              <a:defRPr sz="1200">
                <a:solidFill>
                  <a:srgbClr val="000000"/>
                </a:solidFill>
                <a:latin typeface="Roboto"/>
                <a:ea typeface="Roboto"/>
                <a:cs typeface="Roboto"/>
                <a:sym typeface="Roboto"/>
              </a:defRPr>
            </a:lvl7pPr>
            <a:lvl8pPr indent="-304800" lvl="7" marL="3657600" rtl="0" algn="l">
              <a:lnSpc>
                <a:spcPct val="115000"/>
              </a:lnSpc>
              <a:spcBef>
                <a:spcPts val="0"/>
              </a:spcBef>
              <a:spcAft>
                <a:spcPts val="0"/>
              </a:spcAft>
              <a:buClr>
                <a:srgbClr val="000000"/>
              </a:buClr>
              <a:buSzPts val="1200"/>
              <a:buFont typeface="Roboto"/>
              <a:buChar char="○"/>
              <a:defRPr sz="1200">
                <a:solidFill>
                  <a:srgbClr val="000000"/>
                </a:solidFill>
                <a:latin typeface="Roboto"/>
                <a:ea typeface="Roboto"/>
                <a:cs typeface="Roboto"/>
                <a:sym typeface="Roboto"/>
              </a:defRPr>
            </a:lvl8pPr>
            <a:lvl9pPr indent="-304800" lvl="8" marL="4114800" rtl="0" algn="l">
              <a:lnSpc>
                <a:spcPct val="115000"/>
              </a:lnSpc>
              <a:spcBef>
                <a:spcPts val="0"/>
              </a:spcBef>
              <a:spcAft>
                <a:spcPts val="0"/>
              </a:spcAft>
              <a:buClr>
                <a:srgbClr val="000000"/>
              </a:buClr>
              <a:buSzPts val="1200"/>
              <a:buFont typeface="Roboto"/>
              <a:buChar char="■"/>
              <a:defRPr sz="1200">
                <a:solidFill>
                  <a:srgbClr val="000000"/>
                </a:solidFill>
                <a:latin typeface="Roboto"/>
                <a:ea typeface="Roboto"/>
                <a:cs typeface="Roboto"/>
                <a:sym typeface="Roboto"/>
              </a:defRPr>
            </a:lvl9pPr>
          </a:lstStyle>
          <a:p/>
        </p:txBody>
      </p:sp>
      <p:sp>
        <p:nvSpPr>
          <p:cNvPr id="144" name="Google Shape;144;p16"/>
          <p:cNvSpPr txBox="1"/>
          <p:nvPr>
            <p:ph type="title"/>
          </p:nvPr>
        </p:nvSpPr>
        <p:spPr>
          <a:xfrm>
            <a:off x="370375" y="235425"/>
            <a:ext cx="8404200" cy="5727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rgbClr val="EE4D2D"/>
              </a:buClr>
              <a:buSzPts val="2000"/>
              <a:buFont typeface="Roboto"/>
              <a:buNone/>
              <a:defRPr b="1" sz="2000">
                <a:solidFill>
                  <a:srgbClr val="EE4D2D"/>
                </a:solidFill>
                <a:latin typeface="Roboto"/>
                <a:ea typeface="Roboto"/>
                <a:cs typeface="Roboto"/>
                <a:sym typeface="Roboto"/>
              </a:defRPr>
            </a:lvl1pPr>
            <a:lvl2pPr lvl="1" rtl="0" algn="l">
              <a:lnSpc>
                <a:spcPct val="100000"/>
              </a:lnSpc>
              <a:spcBef>
                <a:spcPts val="0"/>
              </a:spcBef>
              <a:spcAft>
                <a:spcPts val="0"/>
              </a:spcAft>
              <a:buClr>
                <a:srgbClr val="EE4D2D"/>
              </a:buClr>
              <a:buSzPts val="2400"/>
              <a:buFont typeface="Roboto"/>
              <a:buNone/>
              <a:defRPr b="1" sz="2400">
                <a:solidFill>
                  <a:srgbClr val="EE4D2D"/>
                </a:solidFill>
                <a:latin typeface="Roboto"/>
                <a:ea typeface="Roboto"/>
                <a:cs typeface="Roboto"/>
                <a:sym typeface="Roboto"/>
              </a:defRPr>
            </a:lvl2pPr>
            <a:lvl3pPr lvl="2" rtl="0" algn="l">
              <a:lnSpc>
                <a:spcPct val="100000"/>
              </a:lnSpc>
              <a:spcBef>
                <a:spcPts val="0"/>
              </a:spcBef>
              <a:spcAft>
                <a:spcPts val="0"/>
              </a:spcAft>
              <a:buClr>
                <a:srgbClr val="EE4D2D"/>
              </a:buClr>
              <a:buSzPts val="2400"/>
              <a:buFont typeface="Roboto"/>
              <a:buNone/>
              <a:defRPr b="1" sz="2400">
                <a:solidFill>
                  <a:srgbClr val="EE4D2D"/>
                </a:solidFill>
                <a:latin typeface="Roboto"/>
                <a:ea typeface="Roboto"/>
                <a:cs typeface="Roboto"/>
                <a:sym typeface="Roboto"/>
              </a:defRPr>
            </a:lvl3pPr>
            <a:lvl4pPr lvl="3" rtl="0" algn="l">
              <a:lnSpc>
                <a:spcPct val="100000"/>
              </a:lnSpc>
              <a:spcBef>
                <a:spcPts val="0"/>
              </a:spcBef>
              <a:spcAft>
                <a:spcPts val="0"/>
              </a:spcAft>
              <a:buClr>
                <a:srgbClr val="EE4D2D"/>
              </a:buClr>
              <a:buSzPts val="2400"/>
              <a:buFont typeface="Roboto"/>
              <a:buNone/>
              <a:defRPr b="1" sz="2400">
                <a:solidFill>
                  <a:srgbClr val="EE4D2D"/>
                </a:solidFill>
                <a:latin typeface="Roboto"/>
                <a:ea typeface="Roboto"/>
                <a:cs typeface="Roboto"/>
                <a:sym typeface="Roboto"/>
              </a:defRPr>
            </a:lvl4pPr>
            <a:lvl5pPr lvl="4" rtl="0" algn="l">
              <a:lnSpc>
                <a:spcPct val="100000"/>
              </a:lnSpc>
              <a:spcBef>
                <a:spcPts val="0"/>
              </a:spcBef>
              <a:spcAft>
                <a:spcPts val="0"/>
              </a:spcAft>
              <a:buClr>
                <a:srgbClr val="EE4D2D"/>
              </a:buClr>
              <a:buSzPts val="2400"/>
              <a:buFont typeface="Roboto"/>
              <a:buNone/>
              <a:defRPr b="1" sz="2400">
                <a:solidFill>
                  <a:srgbClr val="EE4D2D"/>
                </a:solidFill>
                <a:latin typeface="Roboto"/>
                <a:ea typeface="Roboto"/>
                <a:cs typeface="Roboto"/>
                <a:sym typeface="Roboto"/>
              </a:defRPr>
            </a:lvl5pPr>
            <a:lvl6pPr lvl="5" rtl="0" algn="l">
              <a:lnSpc>
                <a:spcPct val="100000"/>
              </a:lnSpc>
              <a:spcBef>
                <a:spcPts val="0"/>
              </a:spcBef>
              <a:spcAft>
                <a:spcPts val="0"/>
              </a:spcAft>
              <a:buClr>
                <a:srgbClr val="EE4D2D"/>
              </a:buClr>
              <a:buSzPts val="2400"/>
              <a:buFont typeface="Roboto"/>
              <a:buNone/>
              <a:defRPr b="1" sz="2400">
                <a:solidFill>
                  <a:srgbClr val="EE4D2D"/>
                </a:solidFill>
                <a:latin typeface="Roboto"/>
                <a:ea typeface="Roboto"/>
                <a:cs typeface="Roboto"/>
                <a:sym typeface="Roboto"/>
              </a:defRPr>
            </a:lvl6pPr>
            <a:lvl7pPr lvl="6" rtl="0" algn="l">
              <a:lnSpc>
                <a:spcPct val="100000"/>
              </a:lnSpc>
              <a:spcBef>
                <a:spcPts val="0"/>
              </a:spcBef>
              <a:spcAft>
                <a:spcPts val="0"/>
              </a:spcAft>
              <a:buClr>
                <a:srgbClr val="EE4D2D"/>
              </a:buClr>
              <a:buSzPts val="2400"/>
              <a:buFont typeface="Roboto"/>
              <a:buNone/>
              <a:defRPr b="1" sz="2400">
                <a:solidFill>
                  <a:srgbClr val="EE4D2D"/>
                </a:solidFill>
                <a:latin typeface="Roboto"/>
                <a:ea typeface="Roboto"/>
                <a:cs typeface="Roboto"/>
                <a:sym typeface="Roboto"/>
              </a:defRPr>
            </a:lvl7pPr>
            <a:lvl8pPr lvl="7" rtl="0" algn="l">
              <a:lnSpc>
                <a:spcPct val="100000"/>
              </a:lnSpc>
              <a:spcBef>
                <a:spcPts val="0"/>
              </a:spcBef>
              <a:spcAft>
                <a:spcPts val="0"/>
              </a:spcAft>
              <a:buClr>
                <a:srgbClr val="EE4D2D"/>
              </a:buClr>
              <a:buSzPts val="2400"/>
              <a:buFont typeface="Roboto"/>
              <a:buNone/>
              <a:defRPr b="1" sz="2400">
                <a:solidFill>
                  <a:srgbClr val="EE4D2D"/>
                </a:solidFill>
                <a:latin typeface="Roboto"/>
                <a:ea typeface="Roboto"/>
                <a:cs typeface="Roboto"/>
                <a:sym typeface="Roboto"/>
              </a:defRPr>
            </a:lvl8pPr>
            <a:lvl9pPr lvl="8" rtl="0" algn="l">
              <a:lnSpc>
                <a:spcPct val="100000"/>
              </a:lnSpc>
              <a:spcBef>
                <a:spcPts val="0"/>
              </a:spcBef>
              <a:spcAft>
                <a:spcPts val="0"/>
              </a:spcAft>
              <a:buClr>
                <a:srgbClr val="EE4D2D"/>
              </a:buClr>
              <a:buSzPts val="2400"/>
              <a:buFont typeface="Roboto"/>
              <a:buNone/>
              <a:defRPr b="1" sz="2400">
                <a:solidFill>
                  <a:srgbClr val="EE4D2D"/>
                </a:solidFill>
                <a:latin typeface="Roboto"/>
                <a:ea typeface="Roboto"/>
                <a:cs typeface="Roboto"/>
                <a:sym typeface="Roboto"/>
              </a:defRPr>
            </a:lvl9pPr>
          </a:lstStyle>
          <a:p/>
        </p:txBody>
      </p:sp>
      <p:sp>
        <p:nvSpPr>
          <p:cNvPr id="145" name="Google Shape;145;p16"/>
          <p:cNvSpPr txBox="1"/>
          <p:nvPr>
            <p:ph idx="12" type="sldNum"/>
          </p:nvPr>
        </p:nvSpPr>
        <p:spPr>
          <a:xfrm>
            <a:off x="8774649" y="4780550"/>
            <a:ext cx="369300" cy="393600"/>
          </a:xfrm>
          <a:prstGeom prst="rect">
            <a:avLst/>
          </a:prstGeom>
          <a:noFill/>
          <a:ln>
            <a:noFill/>
          </a:ln>
        </p:spPr>
        <p:txBody>
          <a:bodyPr anchorCtr="0" anchor="t" bIns="91425" lIns="91425" spcFirstLastPara="1" rIns="91425" wrap="square" tIns="91425">
            <a:norm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Roboto"/>
                <a:ea typeface="Roboto"/>
                <a:cs typeface="Roboto"/>
                <a:sym typeface="Roboto"/>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Roboto"/>
                <a:ea typeface="Roboto"/>
                <a:cs typeface="Roboto"/>
                <a:sym typeface="Roboto"/>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Roboto"/>
                <a:ea typeface="Roboto"/>
                <a:cs typeface="Roboto"/>
                <a:sym typeface="Roboto"/>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Roboto"/>
                <a:ea typeface="Roboto"/>
                <a:cs typeface="Roboto"/>
                <a:sym typeface="Roboto"/>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Roboto"/>
                <a:ea typeface="Roboto"/>
                <a:cs typeface="Roboto"/>
                <a:sym typeface="Roboto"/>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Roboto"/>
                <a:ea typeface="Roboto"/>
                <a:cs typeface="Roboto"/>
                <a:sym typeface="Roboto"/>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Roboto"/>
                <a:ea typeface="Roboto"/>
                <a:cs typeface="Roboto"/>
                <a:sym typeface="Roboto"/>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Roboto"/>
                <a:ea typeface="Roboto"/>
                <a:cs typeface="Roboto"/>
                <a:sym typeface="Roboto"/>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zh-CN"/>
              <a:t>‹#›</a:t>
            </a:fld>
            <a:endParaRPr/>
          </a:p>
        </p:txBody>
      </p:sp>
      <p:sp>
        <p:nvSpPr>
          <p:cNvPr id="146" name="Google Shape;146;p16"/>
          <p:cNvSpPr txBox="1"/>
          <p:nvPr/>
        </p:nvSpPr>
        <p:spPr>
          <a:xfrm>
            <a:off x="332050" y="4780550"/>
            <a:ext cx="3932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666666"/>
                </a:solidFill>
                <a:latin typeface="Roboto"/>
                <a:ea typeface="Roboto"/>
                <a:cs typeface="Roboto"/>
                <a:sym typeface="Roboto"/>
              </a:rPr>
              <a:t>Private &amp; confidential</a:t>
            </a:r>
            <a:endParaRPr b="0" i="0" sz="800" u="none" cap="none" strike="noStrike">
              <a:solidFill>
                <a:srgbClr val="666666"/>
              </a:solidFill>
              <a:latin typeface="Roboto"/>
              <a:ea typeface="Roboto"/>
              <a:cs typeface="Roboto"/>
              <a:sym typeface="Roboto"/>
            </a:endParaRPr>
          </a:p>
        </p:txBody>
      </p:sp>
      <p:pic>
        <p:nvPicPr>
          <p:cNvPr id="147" name="Google Shape;147;p16"/>
          <p:cNvPicPr preferRelativeResize="0"/>
          <p:nvPr/>
        </p:nvPicPr>
        <p:blipFill rotWithShape="1">
          <a:blip r:embed="rId3">
            <a:alphaModFix/>
          </a:blip>
          <a:srcRect b="0" l="0" r="0" t="0"/>
          <a:stretch/>
        </p:blipFill>
        <p:spPr>
          <a:xfrm>
            <a:off x="8367670" y="324975"/>
            <a:ext cx="557020" cy="393600"/>
          </a:xfrm>
          <a:prstGeom prst="rect">
            <a:avLst/>
          </a:prstGeom>
          <a:noFill/>
          <a:ln>
            <a:noFill/>
          </a:ln>
        </p:spPr>
      </p:pic>
      <p:pic>
        <p:nvPicPr>
          <p:cNvPr id="148" name="Google Shape;148;p16"/>
          <p:cNvPicPr preferRelativeResize="0"/>
          <p:nvPr/>
        </p:nvPicPr>
        <p:blipFill rotWithShape="1">
          <a:blip r:embed="rId4">
            <a:alphaModFix/>
          </a:blip>
          <a:srcRect b="0" l="0" r="0" t="0"/>
          <a:stretch/>
        </p:blipFill>
        <p:spPr>
          <a:xfrm>
            <a:off x="7686402" y="324975"/>
            <a:ext cx="562291"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cover">
  <p:cSld name="TITLE_2">
    <p:spTree>
      <p:nvGrpSpPr>
        <p:cNvPr id="149" name="Shape 149"/>
        <p:cNvGrpSpPr/>
        <p:nvPr/>
      </p:nvGrpSpPr>
      <p:grpSpPr>
        <a:xfrm>
          <a:off x="0" y="0"/>
          <a:ext cx="0" cy="0"/>
          <a:chOff x="0" y="0"/>
          <a:chExt cx="0" cy="0"/>
        </a:xfrm>
      </p:grpSpPr>
      <p:pic>
        <p:nvPicPr>
          <p:cNvPr id="150" name="Google Shape;150;p17"/>
          <p:cNvPicPr preferRelativeResize="0"/>
          <p:nvPr/>
        </p:nvPicPr>
        <p:blipFill>
          <a:blip r:embed="rId2">
            <a:alphaModFix/>
          </a:blip>
          <a:stretch>
            <a:fillRect/>
          </a:stretch>
        </p:blipFill>
        <p:spPr>
          <a:xfrm>
            <a:off x="0" y="6"/>
            <a:ext cx="9144000" cy="5143495"/>
          </a:xfrm>
          <a:prstGeom prst="rect">
            <a:avLst/>
          </a:prstGeom>
          <a:noFill/>
          <a:ln>
            <a:noFill/>
          </a:ln>
        </p:spPr>
      </p:pic>
      <p:sp>
        <p:nvSpPr>
          <p:cNvPr id="151" name="Google Shape;151;p17"/>
          <p:cNvSpPr txBox="1"/>
          <p:nvPr>
            <p:ph type="ctrTitle"/>
          </p:nvPr>
        </p:nvSpPr>
        <p:spPr>
          <a:xfrm>
            <a:off x="444600" y="2254850"/>
            <a:ext cx="8247900" cy="1197600"/>
          </a:xfrm>
          <a:prstGeom prst="rect">
            <a:avLst/>
          </a:prstGeom>
        </p:spPr>
        <p:txBody>
          <a:bodyPr anchorCtr="0" anchor="ctr" bIns="19050" lIns="19050" spcFirstLastPara="1" rIns="19050" wrap="square" tIns="19050">
            <a:noAutofit/>
          </a:bodyPr>
          <a:lstStyle>
            <a:lvl1pPr lvl="0" rtl="0" algn="ctr">
              <a:spcBef>
                <a:spcPts val="0"/>
              </a:spcBef>
              <a:spcAft>
                <a:spcPts val="0"/>
              </a:spcAft>
              <a:buClr>
                <a:schemeClr val="lt1"/>
              </a:buClr>
              <a:buSzPts val="3200"/>
              <a:buFont typeface="Roboto"/>
              <a:buNone/>
              <a:defRPr b="1" sz="3200">
                <a:solidFill>
                  <a:schemeClr val="lt1"/>
                </a:solidFill>
                <a:latin typeface="Roboto"/>
                <a:ea typeface="Roboto"/>
                <a:cs typeface="Roboto"/>
                <a:sym typeface="Roboto"/>
              </a:defRPr>
            </a:lvl1pPr>
            <a:lvl2pPr lvl="1" rtl="0" algn="ctr">
              <a:spcBef>
                <a:spcPts val="0"/>
              </a:spcBef>
              <a:spcAft>
                <a:spcPts val="0"/>
              </a:spcAft>
              <a:buClr>
                <a:schemeClr val="lt1"/>
              </a:buClr>
              <a:buSzPts val="3600"/>
              <a:buFont typeface="Roboto Light"/>
              <a:buNone/>
              <a:defRPr sz="3600">
                <a:solidFill>
                  <a:schemeClr val="lt1"/>
                </a:solidFill>
                <a:latin typeface="Roboto Light"/>
                <a:ea typeface="Roboto Light"/>
                <a:cs typeface="Roboto Light"/>
                <a:sym typeface="Roboto Light"/>
              </a:defRPr>
            </a:lvl2pPr>
            <a:lvl3pPr lvl="2" rtl="0" algn="ctr">
              <a:spcBef>
                <a:spcPts val="0"/>
              </a:spcBef>
              <a:spcAft>
                <a:spcPts val="0"/>
              </a:spcAft>
              <a:buClr>
                <a:schemeClr val="lt1"/>
              </a:buClr>
              <a:buSzPts val="3600"/>
              <a:buFont typeface="Roboto Light"/>
              <a:buNone/>
              <a:defRPr sz="3600">
                <a:solidFill>
                  <a:schemeClr val="lt1"/>
                </a:solidFill>
                <a:latin typeface="Roboto Light"/>
                <a:ea typeface="Roboto Light"/>
                <a:cs typeface="Roboto Light"/>
                <a:sym typeface="Roboto Light"/>
              </a:defRPr>
            </a:lvl3pPr>
            <a:lvl4pPr lvl="3" rtl="0" algn="ctr">
              <a:spcBef>
                <a:spcPts val="0"/>
              </a:spcBef>
              <a:spcAft>
                <a:spcPts val="0"/>
              </a:spcAft>
              <a:buClr>
                <a:schemeClr val="lt1"/>
              </a:buClr>
              <a:buSzPts val="3600"/>
              <a:buFont typeface="Roboto Light"/>
              <a:buNone/>
              <a:defRPr sz="3600">
                <a:solidFill>
                  <a:schemeClr val="lt1"/>
                </a:solidFill>
                <a:latin typeface="Roboto Light"/>
                <a:ea typeface="Roboto Light"/>
                <a:cs typeface="Roboto Light"/>
                <a:sym typeface="Roboto Light"/>
              </a:defRPr>
            </a:lvl4pPr>
            <a:lvl5pPr lvl="4" rtl="0" algn="ctr">
              <a:spcBef>
                <a:spcPts val="0"/>
              </a:spcBef>
              <a:spcAft>
                <a:spcPts val="0"/>
              </a:spcAft>
              <a:buClr>
                <a:schemeClr val="lt1"/>
              </a:buClr>
              <a:buSzPts val="3600"/>
              <a:buFont typeface="Roboto Light"/>
              <a:buNone/>
              <a:defRPr sz="3600">
                <a:solidFill>
                  <a:schemeClr val="lt1"/>
                </a:solidFill>
                <a:latin typeface="Roboto Light"/>
                <a:ea typeface="Roboto Light"/>
                <a:cs typeface="Roboto Light"/>
                <a:sym typeface="Roboto Light"/>
              </a:defRPr>
            </a:lvl5pPr>
            <a:lvl6pPr lvl="5" rtl="0" algn="ctr">
              <a:spcBef>
                <a:spcPts val="0"/>
              </a:spcBef>
              <a:spcAft>
                <a:spcPts val="0"/>
              </a:spcAft>
              <a:buClr>
                <a:schemeClr val="lt1"/>
              </a:buClr>
              <a:buSzPts val="3600"/>
              <a:buFont typeface="Roboto Light"/>
              <a:buNone/>
              <a:defRPr sz="3600">
                <a:solidFill>
                  <a:schemeClr val="lt1"/>
                </a:solidFill>
                <a:latin typeface="Roboto Light"/>
                <a:ea typeface="Roboto Light"/>
                <a:cs typeface="Roboto Light"/>
                <a:sym typeface="Roboto Light"/>
              </a:defRPr>
            </a:lvl6pPr>
            <a:lvl7pPr lvl="6" rtl="0" algn="ctr">
              <a:spcBef>
                <a:spcPts val="0"/>
              </a:spcBef>
              <a:spcAft>
                <a:spcPts val="0"/>
              </a:spcAft>
              <a:buClr>
                <a:schemeClr val="lt1"/>
              </a:buClr>
              <a:buSzPts val="3600"/>
              <a:buFont typeface="Roboto Light"/>
              <a:buNone/>
              <a:defRPr sz="3600">
                <a:solidFill>
                  <a:schemeClr val="lt1"/>
                </a:solidFill>
                <a:latin typeface="Roboto Light"/>
                <a:ea typeface="Roboto Light"/>
                <a:cs typeface="Roboto Light"/>
                <a:sym typeface="Roboto Light"/>
              </a:defRPr>
            </a:lvl7pPr>
            <a:lvl8pPr lvl="7" rtl="0" algn="ctr">
              <a:spcBef>
                <a:spcPts val="0"/>
              </a:spcBef>
              <a:spcAft>
                <a:spcPts val="0"/>
              </a:spcAft>
              <a:buClr>
                <a:schemeClr val="lt1"/>
              </a:buClr>
              <a:buSzPts val="3600"/>
              <a:buFont typeface="Roboto Light"/>
              <a:buNone/>
              <a:defRPr sz="3600">
                <a:solidFill>
                  <a:schemeClr val="lt1"/>
                </a:solidFill>
                <a:latin typeface="Roboto Light"/>
                <a:ea typeface="Roboto Light"/>
                <a:cs typeface="Roboto Light"/>
                <a:sym typeface="Roboto Light"/>
              </a:defRPr>
            </a:lvl8pPr>
            <a:lvl9pPr lvl="8" rtl="0" algn="ctr">
              <a:spcBef>
                <a:spcPts val="0"/>
              </a:spcBef>
              <a:spcAft>
                <a:spcPts val="0"/>
              </a:spcAft>
              <a:buClr>
                <a:schemeClr val="lt1"/>
              </a:buClr>
              <a:buSzPts val="3600"/>
              <a:buFont typeface="Roboto Light"/>
              <a:buNone/>
              <a:defRPr sz="3600">
                <a:solidFill>
                  <a:schemeClr val="lt1"/>
                </a:solidFill>
                <a:latin typeface="Roboto Light"/>
                <a:ea typeface="Roboto Light"/>
                <a:cs typeface="Roboto Light"/>
                <a:sym typeface="Roboto Light"/>
              </a:defRPr>
            </a:lvl9pPr>
          </a:lstStyle>
          <a:p/>
        </p:txBody>
      </p:sp>
      <p:sp>
        <p:nvSpPr>
          <p:cNvPr id="152" name="Google Shape;152;p17"/>
          <p:cNvSpPr txBox="1"/>
          <p:nvPr>
            <p:ph idx="2" type="ctrTitle"/>
          </p:nvPr>
        </p:nvSpPr>
        <p:spPr>
          <a:xfrm>
            <a:off x="444600" y="3309475"/>
            <a:ext cx="8247900" cy="860700"/>
          </a:xfrm>
          <a:prstGeom prst="rect">
            <a:avLst/>
          </a:prstGeom>
        </p:spPr>
        <p:txBody>
          <a:bodyPr anchorCtr="0" anchor="ctr" bIns="19050" lIns="19050" spcFirstLastPara="1" rIns="19050" wrap="square" tIns="19050">
            <a:noAutofit/>
          </a:bodyPr>
          <a:lstStyle>
            <a:lvl1pPr lvl="0" rtl="0" algn="ctr">
              <a:spcBef>
                <a:spcPts val="0"/>
              </a:spcBef>
              <a:spcAft>
                <a:spcPts val="0"/>
              </a:spcAft>
              <a:buClr>
                <a:schemeClr val="lt1"/>
              </a:buClr>
              <a:buSzPts val="1600"/>
              <a:buFont typeface="Roboto Light"/>
              <a:buNone/>
              <a:defRPr sz="1600">
                <a:solidFill>
                  <a:schemeClr val="lt1"/>
                </a:solidFill>
                <a:latin typeface="Roboto Light"/>
                <a:ea typeface="Roboto Light"/>
                <a:cs typeface="Roboto Light"/>
                <a:sym typeface="Roboto Light"/>
              </a:defRPr>
            </a:lvl1pPr>
            <a:lvl2pPr lvl="1" rtl="0" algn="ctr">
              <a:spcBef>
                <a:spcPts val="0"/>
              </a:spcBef>
              <a:spcAft>
                <a:spcPts val="0"/>
              </a:spcAft>
              <a:buClr>
                <a:schemeClr val="lt1"/>
              </a:buClr>
              <a:buSzPts val="1600"/>
              <a:buFont typeface="Open Sans"/>
              <a:buNone/>
              <a:defRPr sz="1600">
                <a:solidFill>
                  <a:schemeClr val="lt1"/>
                </a:solidFill>
                <a:latin typeface="Open Sans"/>
                <a:ea typeface="Open Sans"/>
                <a:cs typeface="Open Sans"/>
                <a:sym typeface="Open Sans"/>
              </a:defRPr>
            </a:lvl2pPr>
            <a:lvl3pPr lvl="2" rtl="0" algn="ctr">
              <a:spcBef>
                <a:spcPts val="0"/>
              </a:spcBef>
              <a:spcAft>
                <a:spcPts val="0"/>
              </a:spcAft>
              <a:buClr>
                <a:schemeClr val="lt1"/>
              </a:buClr>
              <a:buSzPts val="1600"/>
              <a:buFont typeface="Open Sans"/>
              <a:buNone/>
              <a:defRPr sz="1600">
                <a:solidFill>
                  <a:schemeClr val="lt1"/>
                </a:solidFill>
                <a:latin typeface="Open Sans"/>
                <a:ea typeface="Open Sans"/>
                <a:cs typeface="Open Sans"/>
                <a:sym typeface="Open Sans"/>
              </a:defRPr>
            </a:lvl3pPr>
            <a:lvl4pPr lvl="3" rtl="0" algn="ctr">
              <a:spcBef>
                <a:spcPts val="0"/>
              </a:spcBef>
              <a:spcAft>
                <a:spcPts val="0"/>
              </a:spcAft>
              <a:buClr>
                <a:schemeClr val="lt1"/>
              </a:buClr>
              <a:buSzPts val="1600"/>
              <a:buFont typeface="Open Sans"/>
              <a:buNone/>
              <a:defRPr sz="1600">
                <a:solidFill>
                  <a:schemeClr val="lt1"/>
                </a:solidFill>
                <a:latin typeface="Open Sans"/>
                <a:ea typeface="Open Sans"/>
                <a:cs typeface="Open Sans"/>
                <a:sym typeface="Open Sans"/>
              </a:defRPr>
            </a:lvl4pPr>
            <a:lvl5pPr lvl="4" rtl="0" algn="ctr">
              <a:spcBef>
                <a:spcPts val="0"/>
              </a:spcBef>
              <a:spcAft>
                <a:spcPts val="0"/>
              </a:spcAft>
              <a:buClr>
                <a:schemeClr val="lt1"/>
              </a:buClr>
              <a:buSzPts val="1600"/>
              <a:buFont typeface="Open Sans"/>
              <a:buNone/>
              <a:defRPr sz="1600">
                <a:solidFill>
                  <a:schemeClr val="lt1"/>
                </a:solidFill>
                <a:latin typeface="Open Sans"/>
                <a:ea typeface="Open Sans"/>
                <a:cs typeface="Open Sans"/>
                <a:sym typeface="Open Sans"/>
              </a:defRPr>
            </a:lvl5pPr>
            <a:lvl6pPr lvl="5" rtl="0" algn="ctr">
              <a:spcBef>
                <a:spcPts val="0"/>
              </a:spcBef>
              <a:spcAft>
                <a:spcPts val="0"/>
              </a:spcAft>
              <a:buClr>
                <a:schemeClr val="lt1"/>
              </a:buClr>
              <a:buSzPts val="1600"/>
              <a:buFont typeface="Open Sans"/>
              <a:buNone/>
              <a:defRPr sz="1600">
                <a:solidFill>
                  <a:schemeClr val="lt1"/>
                </a:solidFill>
                <a:latin typeface="Open Sans"/>
                <a:ea typeface="Open Sans"/>
                <a:cs typeface="Open Sans"/>
                <a:sym typeface="Open Sans"/>
              </a:defRPr>
            </a:lvl6pPr>
            <a:lvl7pPr lvl="6" rtl="0" algn="ctr">
              <a:spcBef>
                <a:spcPts val="0"/>
              </a:spcBef>
              <a:spcAft>
                <a:spcPts val="0"/>
              </a:spcAft>
              <a:buClr>
                <a:schemeClr val="lt1"/>
              </a:buClr>
              <a:buSzPts val="1600"/>
              <a:buFont typeface="Open Sans"/>
              <a:buNone/>
              <a:defRPr sz="1600">
                <a:solidFill>
                  <a:schemeClr val="lt1"/>
                </a:solidFill>
                <a:latin typeface="Open Sans"/>
                <a:ea typeface="Open Sans"/>
                <a:cs typeface="Open Sans"/>
                <a:sym typeface="Open Sans"/>
              </a:defRPr>
            </a:lvl7pPr>
            <a:lvl8pPr lvl="7" rtl="0" algn="ctr">
              <a:spcBef>
                <a:spcPts val="0"/>
              </a:spcBef>
              <a:spcAft>
                <a:spcPts val="0"/>
              </a:spcAft>
              <a:buClr>
                <a:schemeClr val="lt1"/>
              </a:buClr>
              <a:buSzPts val="1600"/>
              <a:buFont typeface="Open Sans"/>
              <a:buNone/>
              <a:defRPr sz="1600">
                <a:solidFill>
                  <a:schemeClr val="lt1"/>
                </a:solidFill>
                <a:latin typeface="Open Sans"/>
                <a:ea typeface="Open Sans"/>
                <a:cs typeface="Open Sans"/>
                <a:sym typeface="Open Sans"/>
              </a:defRPr>
            </a:lvl8pPr>
            <a:lvl9pPr lvl="8" rtl="0" algn="ctr">
              <a:spcBef>
                <a:spcPts val="0"/>
              </a:spcBef>
              <a:spcAft>
                <a:spcPts val="0"/>
              </a:spcAft>
              <a:buClr>
                <a:schemeClr val="lt1"/>
              </a:buClr>
              <a:buSzPts val="1600"/>
              <a:buFont typeface="Open Sans"/>
              <a:buNone/>
              <a:defRPr sz="1600">
                <a:solidFill>
                  <a:schemeClr val="lt1"/>
                </a:solidFill>
                <a:latin typeface="Open Sans"/>
                <a:ea typeface="Open Sans"/>
                <a:cs typeface="Open Sans"/>
                <a:sym typeface="Open Sans"/>
              </a:defRPr>
            </a:lvl9pPr>
          </a:lstStyle>
          <a:p/>
        </p:txBody>
      </p:sp>
      <p:sp>
        <p:nvSpPr>
          <p:cNvPr id="153" name="Google Shape;153;p17"/>
          <p:cNvSpPr txBox="1"/>
          <p:nvPr>
            <p:ph idx="12" type="sldNum"/>
          </p:nvPr>
        </p:nvSpPr>
        <p:spPr>
          <a:xfrm>
            <a:off x="8774649" y="4780550"/>
            <a:ext cx="369300" cy="393600"/>
          </a:xfrm>
          <a:prstGeom prst="rect">
            <a:avLst/>
          </a:prstGeom>
        </p:spPr>
        <p:txBody>
          <a:bodyPr anchorCtr="0" anchor="t" bIns="19050" lIns="19050" spcFirstLastPara="1" rIns="19050" wrap="square" tIns="19050">
            <a:noAutofit/>
          </a:bodyPr>
          <a:lstStyle>
            <a:lvl1pPr lvl="0" rtl="0" algn="ctr">
              <a:buNone/>
              <a:defRPr b="1">
                <a:solidFill>
                  <a:srgbClr val="FFFFFF"/>
                </a:solidFill>
                <a:latin typeface="Roboto"/>
                <a:ea typeface="Roboto"/>
                <a:cs typeface="Roboto"/>
                <a:sym typeface="Roboto"/>
              </a:defRPr>
            </a:lvl1pPr>
            <a:lvl2pPr lvl="1" rtl="0" algn="ctr">
              <a:buNone/>
              <a:defRPr b="1">
                <a:solidFill>
                  <a:srgbClr val="FFFFFF"/>
                </a:solidFill>
                <a:latin typeface="Roboto"/>
                <a:ea typeface="Roboto"/>
                <a:cs typeface="Roboto"/>
                <a:sym typeface="Roboto"/>
              </a:defRPr>
            </a:lvl2pPr>
            <a:lvl3pPr lvl="2" rtl="0" algn="ctr">
              <a:buNone/>
              <a:defRPr b="1">
                <a:solidFill>
                  <a:srgbClr val="FFFFFF"/>
                </a:solidFill>
                <a:latin typeface="Roboto"/>
                <a:ea typeface="Roboto"/>
                <a:cs typeface="Roboto"/>
                <a:sym typeface="Roboto"/>
              </a:defRPr>
            </a:lvl3pPr>
            <a:lvl4pPr lvl="3" rtl="0" algn="ctr">
              <a:buNone/>
              <a:defRPr b="1">
                <a:solidFill>
                  <a:srgbClr val="FFFFFF"/>
                </a:solidFill>
                <a:latin typeface="Roboto"/>
                <a:ea typeface="Roboto"/>
                <a:cs typeface="Roboto"/>
                <a:sym typeface="Roboto"/>
              </a:defRPr>
            </a:lvl4pPr>
            <a:lvl5pPr lvl="4" rtl="0" algn="ctr">
              <a:buNone/>
              <a:defRPr b="1">
                <a:solidFill>
                  <a:srgbClr val="FFFFFF"/>
                </a:solidFill>
                <a:latin typeface="Roboto"/>
                <a:ea typeface="Roboto"/>
                <a:cs typeface="Roboto"/>
                <a:sym typeface="Roboto"/>
              </a:defRPr>
            </a:lvl5pPr>
            <a:lvl6pPr lvl="5" rtl="0" algn="ctr">
              <a:buNone/>
              <a:defRPr b="1">
                <a:solidFill>
                  <a:srgbClr val="FFFFFF"/>
                </a:solidFill>
                <a:latin typeface="Roboto"/>
                <a:ea typeface="Roboto"/>
                <a:cs typeface="Roboto"/>
                <a:sym typeface="Roboto"/>
              </a:defRPr>
            </a:lvl6pPr>
            <a:lvl7pPr lvl="6" rtl="0" algn="ctr">
              <a:buNone/>
              <a:defRPr b="1">
                <a:solidFill>
                  <a:srgbClr val="FFFFFF"/>
                </a:solidFill>
                <a:latin typeface="Roboto"/>
                <a:ea typeface="Roboto"/>
                <a:cs typeface="Roboto"/>
                <a:sym typeface="Roboto"/>
              </a:defRPr>
            </a:lvl7pPr>
            <a:lvl8pPr lvl="7" rtl="0" algn="ctr">
              <a:buNone/>
              <a:defRPr b="1">
                <a:solidFill>
                  <a:srgbClr val="FFFFFF"/>
                </a:solidFill>
                <a:latin typeface="Roboto"/>
                <a:ea typeface="Roboto"/>
                <a:cs typeface="Roboto"/>
                <a:sym typeface="Roboto"/>
              </a:defRPr>
            </a:lvl8pPr>
            <a:lvl9pPr lvl="8" rtl="0" algn="ctr">
              <a:buNone/>
              <a:defRPr b="1">
                <a:solidFill>
                  <a:srgbClr val="FFFFFF"/>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2">
  <p:cSld name="TITLE_AND_BODY_4">
    <p:spTree>
      <p:nvGrpSpPr>
        <p:cNvPr id="154" name="Shape 154"/>
        <p:cNvGrpSpPr/>
        <p:nvPr/>
      </p:nvGrpSpPr>
      <p:grpSpPr>
        <a:xfrm>
          <a:off x="0" y="0"/>
          <a:ext cx="0" cy="0"/>
          <a:chOff x="0" y="0"/>
          <a:chExt cx="0" cy="0"/>
        </a:xfrm>
      </p:grpSpPr>
      <p:pic>
        <p:nvPicPr>
          <p:cNvPr id="155" name="Google Shape;155;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6" name="Google Shape;156;p18"/>
          <p:cNvSpPr txBox="1"/>
          <p:nvPr>
            <p:ph idx="1" type="body"/>
          </p:nvPr>
        </p:nvSpPr>
        <p:spPr>
          <a:xfrm>
            <a:off x="370375" y="1005675"/>
            <a:ext cx="8245500" cy="3610200"/>
          </a:xfrm>
          <a:prstGeom prst="rect">
            <a:avLst/>
          </a:prstGeom>
        </p:spPr>
        <p:txBody>
          <a:bodyPr anchorCtr="0" anchor="ctr" bIns="19050" lIns="19050" spcFirstLastPara="1" rIns="19050" wrap="square" tIns="19050">
            <a:noAutofit/>
          </a:bodyPr>
          <a:lstStyle>
            <a:lvl1pPr indent="-304800" lvl="0" marL="457200" rtl="0">
              <a:spcBef>
                <a:spcPts val="2200"/>
              </a:spcBef>
              <a:spcAft>
                <a:spcPts val="0"/>
              </a:spcAft>
              <a:buClr>
                <a:srgbClr val="000000"/>
              </a:buClr>
              <a:buSzPts val="1200"/>
              <a:buFont typeface="Roboto"/>
              <a:buChar char="•"/>
              <a:defRPr sz="1200">
                <a:solidFill>
                  <a:srgbClr val="000000"/>
                </a:solidFill>
                <a:latin typeface="Roboto"/>
                <a:ea typeface="Roboto"/>
                <a:cs typeface="Roboto"/>
                <a:sym typeface="Roboto"/>
              </a:defRPr>
            </a:lvl1pPr>
            <a:lvl2pPr indent="-304800" lvl="1" marL="914400" rtl="0">
              <a:spcBef>
                <a:spcPts val="2200"/>
              </a:spcBef>
              <a:spcAft>
                <a:spcPts val="0"/>
              </a:spcAft>
              <a:buClr>
                <a:srgbClr val="000000"/>
              </a:buClr>
              <a:buSzPts val="1200"/>
              <a:buFont typeface="Roboto"/>
              <a:buChar char="•"/>
              <a:defRPr sz="1200">
                <a:solidFill>
                  <a:srgbClr val="000000"/>
                </a:solidFill>
                <a:latin typeface="Roboto"/>
                <a:ea typeface="Roboto"/>
                <a:cs typeface="Roboto"/>
                <a:sym typeface="Roboto"/>
              </a:defRPr>
            </a:lvl2pPr>
            <a:lvl3pPr indent="-304800" lvl="2" marL="1371600" rtl="0">
              <a:spcBef>
                <a:spcPts val="2200"/>
              </a:spcBef>
              <a:spcAft>
                <a:spcPts val="0"/>
              </a:spcAft>
              <a:buClr>
                <a:srgbClr val="000000"/>
              </a:buClr>
              <a:buSzPts val="1200"/>
              <a:buFont typeface="Roboto"/>
              <a:buChar char="•"/>
              <a:defRPr sz="1200">
                <a:solidFill>
                  <a:srgbClr val="000000"/>
                </a:solidFill>
                <a:latin typeface="Roboto"/>
                <a:ea typeface="Roboto"/>
                <a:cs typeface="Roboto"/>
                <a:sym typeface="Roboto"/>
              </a:defRPr>
            </a:lvl3pPr>
            <a:lvl4pPr indent="-304800" lvl="3" marL="1828800" rtl="0">
              <a:spcBef>
                <a:spcPts val="2200"/>
              </a:spcBef>
              <a:spcAft>
                <a:spcPts val="0"/>
              </a:spcAft>
              <a:buClr>
                <a:srgbClr val="000000"/>
              </a:buClr>
              <a:buSzPts val="1200"/>
              <a:buFont typeface="Roboto"/>
              <a:buChar char="•"/>
              <a:defRPr sz="1200">
                <a:solidFill>
                  <a:srgbClr val="000000"/>
                </a:solidFill>
                <a:latin typeface="Roboto"/>
                <a:ea typeface="Roboto"/>
                <a:cs typeface="Roboto"/>
                <a:sym typeface="Roboto"/>
              </a:defRPr>
            </a:lvl4pPr>
            <a:lvl5pPr indent="-304800" lvl="4" marL="2286000" rtl="0">
              <a:spcBef>
                <a:spcPts val="2200"/>
              </a:spcBef>
              <a:spcAft>
                <a:spcPts val="0"/>
              </a:spcAft>
              <a:buClr>
                <a:srgbClr val="000000"/>
              </a:buClr>
              <a:buSzPts val="1200"/>
              <a:buFont typeface="Roboto"/>
              <a:buChar char="•"/>
              <a:defRPr sz="1200">
                <a:solidFill>
                  <a:srgbClr val="000000"/>
                </a:solidFill>
                <a:latin typeface="Roboto"/>
                <a:ea typeface="Roboto"/>
                <a:cs typeface="Roboto"/>
                <a:sym typeface="Roboto"/>
              </a:defRPr>
            </a:lvl5pPr>
            <a:lvl6pPr indent="-304800" lvl="5" marL="2743200" rtl="0">
              <a:spcBef>
                <a:spcPts val="2200"/>
              </a:spcBef>
              <a:spcAft>
                <a:spcPts val="0"/>
              </a:spcAft>
              <a:buClr>
                <a:srgbClr val="000000"/>
              </a:buClr>
              <a:buSzPts val="1200"/>
              <a:buFont typeface="Roboto"/>
              <a:buChar char="•"/>
              <a:defRPr sz="1200">
                <a:solidFill>
                  <a:srgbClr val="000000"/>
                </a:solidFill>
                <a:latin typeface="Roboto"/>
                <a:ea typeface="Roboto"/>
                <a:cs typeface="Roboto"/>
                <a:sym typeface="Roboto"/>
              </a:defRPr>
            </a:lvl6pPr>
            <a:lvl7pPr indent="-304800" lvl="6" marL="3200400" rtl="0">
              <a:spcBef>
                <a:spcPts val="2200"/>
              </a:spcBef>
              <a:spcAft>
                <a:spcPts val="0"/>
              </a:spcAft>
              <a:buClr>
                <a:srgbClr val="000000"/>
              </a:buClr>
              <a:buSzPts val="1200"/>
              <a:buFont typeface="Roboto"/>
              <a:buChar char="•"/>
              <a:defRPr sz="1200">
                <a:solidFill>
                  <a:srgbClr val="000000"/>
                </a:solidFill>
                <a:latin typeface="Roboto"/>
                <a:ea typeface="Roboto"/>
                <a:cs typeface="Roboto"/>
                <a:sym typeface="Roboto"/>
              </a:defRPr>
            </a:lvl7pPr>
            <a:lvl8pPr indent="-304800" lvl="7" marL="3657600" rtl="0">
              <a:spcBef>
                <a:spcPts val="2200"/>
              </a:spcBef>
              <a:spcAft>
                <a:spcPts val="0"/>
              </a:spcAft>
              <a:buClr>
                <a:srgbClr val="000000"/>
              </a:buClr>
              <a:buSzPts val="1200"/>
              <a:buFont typeface="Roboto"/>
              <a:buChar char="•"/>
              <a:defRPr sz="1200">
                <a:solidFill>
                  <a:srgbClr val="000000"/>
                </a:solidFill>
                <a:latin typeface="Roboto"/>
                <a:ea typeface="Roboto"/>
                <a:cs typeface="Roboto"/>
                <a:sym typeface="Roboto"/>
              </a:defRPr>
            </a:lvl8pPr>
            <a:lvl9pPr indent="-304800" lvl="8" marL="4114800" rtl="0">
              <a:spcBef>
                <a:spcPts val="2200"/>
              </a:spcBef>
              <a:spcAft>
                <a:spcPts val="0"/>
              </a:spcAft>
              <a:buClr>
                <a:srgbClr val="000000"/>
              </a:buClr>
              <a:buSzPts val="1200"/>
              <a:buFont typeface="Roboto"/>
              <a:buChar char="•"/>
              <a:defRPr sz="1200">
                <a:solidFill>
                  <a:srgbClr val="000000"/>
                </a:solidFill>
                <a:latin typeface="Roboto"/>
                <a:ea typeface="Roboto"/>
                <a:cs typeface="Roboto"/>
                <a:sym typeface="Roboto"/>
              </a:defRPr>
            </a:lvl9pPr>
          </a:lstStyle>
          <a:p/>
        </p:txBody>
      </p:sp>
      <p:sp>
        <p:nvSpPr>
          <p:cNvPr id="157" name="Google Shape;157;p18"/>
          <p:cNvSpPr txBox="1"/>
          <p:nvPr>
            <p:ph type="title"/>
          </p:nvPr>
        </p:nvSpPr>
        <p:spPr>
          <a:xfrm>
            <a:off x="370375" y="235425"/>
            <a:ext cx="8404200" cy="572700"/>
          </a:xfrm>
          <a:prstGeom prst="rect">
            <a:avLst/>
          </a:prstGeom>
        </p:spPr>
        <p:txBody>
          <a:bodyPr anchorCtr="0" anchor="ctr" bIns="19050" lIns="19050" spcFirstLastPara="1" rIns="19050" wrap="square" tIns="19050">
            <a:noAutofit/>
          </a:bodyPr>
          <a:lstStyle>
            <a:lvl1pPr lvl="0" rtl="0">
              <a:spcBef>
                <a:spcPts val="0"/>
              </a:spcBef>
              <a:spcAft>
                <a:spcPts val="0"/>
              </a:spcAft>
              <a:buClr>
                <a:srgbClr val="EE4D2D"/>
              </a:buClr>
              <a:buSzPts val="2000"/>
              <a:buFont typeface="Roboto"/>
              <a:buNone/>
              <a:defRPr b="1" sz="2000">
                <a:solidFill>
                  <a:srgbClr val="EE4D2D"/>
                </a:solidFill>
                <a:latin typeface="Roboto"/>
                <a:ea typeface="Roboto"/>
                <a:cs typeface="Roboto"/>
                <a:sym typeface="Roboto"/>
              </a:defRPr>
            </a:lvl1pPr>
            <a:lvl2pPr lvl="1" rtl="0">
              <a:spcBef>
                <a:spcPts val="0"/>
              </a:spcBef>
              <a:spcAft>
                <a:spcPts val="0"/>
              </a:spcAft>
              <a:buClr>
                <a:srgbClr val="EE4D2D"/>
              </a:buClr>
              <a:buSzPts val="2400"/>
              <a:buFont typeface="Roboto"/>
              <a:buNone/>
              <a:defRPr b="1" sz="2400">
                <a:solidFill>
                  <a:srgbClr val="EE4D2D"/>
                </a:solidFill>
                <a:latin typeface="Roboto"/>
                <a:ea typeface="Roboto"/>
                <a:cs typeface="Roboto"/>
                <a:sym typeface="Roboto"/>
              </a:defRPr>
            </a:lvl2pPr>
            <a:lvl3pPr lvl="2" rtl="0">
              <a:spcBef>
                <a:spcPts val="0"/>
              </a:spcBef>
              <a:spcAft>
                <a:spcPts val="0"/>
              </a:spcAft>
              <a:buClr>
                <a:srgbClr val="EE4D2D"/>
              </a:buClr>
              <a:buSzPts val="2400"/>
              <a:buFont typeface="Roboto"/>
              <a:buNone/>
              <a:defRPr b="1" sz="2400">
                <a:solidFill>
                  <a:srgbClr val="EE4D2D"/>
                </a:solidFill>
                <a:latin typeface="Roboto"/>
                <a:ea typeface="Roboto"/>
                <a:cs typeface="Roboto"/>
                <a:sym typeface="Roboto"/>
              </a:defRPr>
            </a:lvl3pPr>
            <a:lvl4pPr lvl="3" rtl="0">
              <a:spcBef>
                <a:spcPts val="0"/>
              </a:spcBef>
              <a:spcAft>
                <a:spcPts val="0"/>
              </a:spcAft>
              <a:buClr>
                <a:srgbClr val="EE4D2D"/>
              </a:buClr>
              <a:buSzPts val="2400"/>
              <a:buFont typeface="Roboto"/>
              <a:buNone/>
              <a:defRPr b="1" sz="2400">
                <a:solidFill>
                  <a:srgbClr val="EE4D2D"/>
                </a:solidFill>
                <a:latin typeface="Roboto"/>
                <a:ea typeface="Roboto"/>
                <a:cs typeface="Roboto"/>
                <a:sym typeface="Roboto"/>
              </a:defRPr>
            </a:lvl4pPr>
            <a:lvl5pPr lvl="4" rtl="0">
              <a:spcBef>
                <a:spcPts val="0"/>
              </a:spcBef>
              <a:spcAft>
                <a:spcPts val="0"/>
              </a:spcAft>
              <a:buClr>
                <a:srgbClr val="EE4D2D"/>
              </a:buClr>
              <a:buSzPts val="2400"/>
              <a:buFont typeface="Roboto"/>
              <a:buNone/>
              <a:defRPr b="1" sz="2400">
                <a:solidFill>
                  <a:srgbClr val="EE4D2D"/>
                </a:solidFill>
                <a:latin typeface="Roboto"/>
                <a:ea typeface="Roboto"/>
                <a:cs typeface="Roboto"/>
                <a:sym typeface="Roboto"/>
              </a:defRPr>
            </a:lvl5pPr>
            <a:lvl6pPr lvl="5" rtl="0">
              <a:spcBef>
                <a:spcPts val="0"/>
              </a:spcBef>
              <a:spcAft>
                <a:spcPts val="0"/>
              </a:spcAft>
              <a:buClr>
                <a:srgbClr val="EE4D2D"/>
              </a:buClr>
              <a:buSzPts val="2400"/>
              <a:buFont typeface="Roboto"/>
              <a:buNone/>
              <a:defRPr b="1" sz="2400">
                <a:solidFill>
                  <a:srgbClr val="EE4D2D"/>
                </a:solidFill>
                <a:latin typeface="Roboto"/>
                <a:ea typeface="Roboto"/>
                <a:cs typeface="Roboto"/>
                <a:sym typeface="Roboto"/>
              </a:defRPr>
            </a:lvl6pPr>
            <a:lvl7pPr lvl="6" rtl="0">
              <a:spcBef>
                <a:spcPts val="0"/>
              </a:spcBef>
              <a:spcAft>
                <a:spcPts val="0"/>
              </a:spcAft>
              <a:buClr>
                <a:srgbClr val="EE4D2D"/>
              </a:buClr>
              <a:buSzPts val="2400"/>
              <a:buFont typeface="Roboto"/>
              <a:buNone/>
              <a:defRPr b="1" sz="2400">
                <a:solidFill>
                  <a:srgbClr val="EE4D2D"/>
                </a:solidFill>
                <a:latin typeface="Roboto"/>
                <a:ea typeface="Roboto"/>
                <a:cs typeface="Roboto"/>
                <a:sym typeface="Roboto"/>
              </a:defRPr>
            </a:lvl7pPr>
            <a:lvl8pPr lvl="7" rtl="0">
              <a:spcBef>
                <a:spcPts val="0"/>
              </a:spcBef>
              <a:spcAft>
                <a:spcPts val="0"/>
              </a:spcAft>
              <a:buClr>
                <a:srgbClr val="EE4D2D"/>
              </a:buClr>
              <a:buSzPts val="2400"/>
              <a:buFont typeface="Roboto"/>
              <a:buNone/>
              <a:defRPr b="1" sz="2400">
                <a:solidFill>
                  <a:srgbClr val="EE4D2D"/>
                </a:solidFill>
                <a:latin typeface="Roboto"/>
                <a:ea typeface="Roboto"/>
                <a:cs typeface="Roboto"/>
                <a:sym typeface="Roboto"/>
              </a:defRPr>
            </a:lvl8pPr>
            <a:lvl9pPr lvl="8" rtl="0">
              <a:spcBef>
                <a:spcPts val="0"/>
              </a:spcBef>
              <a:spcAft>
                <a:spcPts val="0"/>
              </a:spcAft>
              <a:buClr>
                <a:srgbClr val="EE4D2D"/>
              </a:buClr>
              <a:buSzPts val="2400"/>
              <a:buFont typeface="Roboto"/>
              <a:buNone/>
              <a:defRPr b="1" sz="2400">
                <a:solidFill>
                  <a:srgbClr val="EE4D2D"/>
                </a:solidFill>
                <a:latin typeface="Roboto"/>
                <a:ea typeface="Roboto"/>
                <a:cs typeface="Roboto"/>
                <a:sym typeface="Roboto"/>
              </a:defRPr>
            </a:lvl9pPr>
          </a:lstStyle>
          <a:p/>
        </p:txBody>
      </p:sp>
      <p:sp>
        <p:nvSpPr>
          <p:cNvPr id="158" name="Google Shape;158;p18"/>
          <p:cNvSpPr txBox="1"/>
          <p:nvPr>
            <p:ph idx="12" type="sldNum"/>
          </p:nvPr>
        </p:nvSpPr>
        <p:spPr>
          <a:xfrm>
            <a:off x="8774649" y="4780550"/>
            <a:ext cx="369300" cy="393600"/>
          </a:xfrm>
          <a:prstGeom prst="rect">
            <a:avLst/>
          </a:prstGeom>
        </p:spPr>
        <p:txBody>
          <a:bodyPr anchorCtr="0" anchor="t" bIns="19050" lIns="19050" spcFirstLastPara="1" rIns="19050" wrap="square" tIns="19050">
            <a:noAutofit/>
          </a:bodyPr>
          <a:lstStyle>
            <a:lvl1pPr lvl="0" rtl="0" algn="ctr">
              <a:buNone/>
              <a:defRPr b="1">
                <a:solidFill>
                  <a:schemeClr val="lt1"/>
                </a:solidFill>
                <a:latin typeface="Roboto"/>
                <a:ea typeface="Roboto"/>
                <a:cs typeface="Roboto"/>
                <a:sym typeface="Roboto"/>
              </a:defRPr>
            </a:lvl1pPr>
            <a:lvl2pPr lvl="1" rtl="0" algn="ctr">
              <a:buNone/>
              <a:defRPr b="1">
                <a:solidFill>
                  <a:schemeClr val="lt1"/>
                </a:solidFill>
                <a:latin typeface="Roboto"/>
                <a:ea typeface="Roboto"/>
                <a:cs typeface="Roboto"/>
                <a:sym typeface="Roboto"/>
              </a:defRPr>
            </a:lvl2pPr>
            <a:lvl3pPr lvl="2" rtl="0" algn="ctr">
              <a:buNone/>
              <a:defRPr b="1">
                <a:solidFill>
                  <a:schemeClr val="lt1"/>
                </a:solidFill>
                <a:latin typeface="Roboto"/>
                <a:ea typeface="Roboto"/>
                <a:cs typeface="Roboto"/>
                <a:sym typeface="Roboto"/>
              </a:defRPr>
            </a:lvl3pPr>
            <a:lvl4pPr lvl="3" rtl="0" algn="ctr">
              <a:buNone/>
              <a:defRPr b="1">
                <a:solidFill>
                  <a:schemeClr val="lt1"/>
                </a:solidFill>
                <a:latin typeface="Roboto"/>
                <a:ea typeface="Roboto"/>
                <a:cs typeface="Roboto"/>
                <a:sym typeface="Roboto"/>
              </a:defRPr>
            </a:lvl4pPr>
            <a:lvl5pPr lvl="4" rtl="0" algn="ctr">
              <a:buNone/>
              <a:defRPr b="1">
                <a:solidFill>
                  <a:schemeClr val="lt1"/>
                </a:solidFill>
                <a:latin typeface="Roboto"/>
                <a:ea typeface="Roboto"/>
                <a:cs typeface="Roboto"/>
                <a:sym typeface="Roboto"/>
              </a:defRPr>
            </a:lvl5pPr>
            <a:lvl6pPr lvl="5" rtl="0" algn="ctr">
              <a:buNone/>
              <a:defRPr b="1">
                <a:solidFill>
                  <a:schemeClr val="lt1"/>
                </a:solidFill>
                <a:latin typeface="Roboto"/>
                <a:ea typeface="Roboto"/>
                <a:cs typeface="Roboto"/>
                <a:sym typeface="Roboto"/>
              </a:defRPr>
            </a:lvl6pPr>
            <a:lvl7pPr lvl="6" rtl="0" algn="ctr">
              <a:buNone/>
              <a:defRPr b="1">
                <a:solidFill>
                  <a:schemeClr val="lt1"/>
                </a:solidFill>
                <a:latin typeface="Roboto"/>
                <a:ea typeface="Roboto"/>
                <a:cs typeface="Roboto"/>
                <a:sym typeface="Roboto"/>
              </a:defRPr>
            </a:lvl7pPr>
            <a:lvl8pPr lvl="7" rtl="0" algn="ctr">
              <a:buNone/>
              <a:defRPr b="1">
                <a:solidFill>
                  <a:schemeClr val="lt1"/>
                </a:solidFill>
                <a:latin typeface="Roboto"/>
                <a:ea typeface="Roboto"/>
                <a:cs typeface="Roboto"/>
                <a:sym typeface="Roboto"/>
              </a:defRPr>
            </a:lvl8pPr>
            <a:lvl9pPr lvl="8" rtl="0" algn="ctr">
              <a:buNone/>
              <a:defRPr b="1">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zh-CN"/>
              <a:t>‹#›</a:t>
            </a:fld>
            <a:endParaRPr/>
          </a:p>
        </p:txBody>
      </p:sp>
      <p:sp>
        <p:nvSpPr>
          <p:cNvPr id="159" name="Google Shape;159;p18"/>
          <p:cNvSpPr txBox="1"/>
          <p:nvPr/>
        </p:nvSpPr>
        <p:spPr>
          <a:xfrm>
            <a:off x="332050" y="4780550"/>
            <a:ext cx="3932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800">
                <a:solidFill>
                  <a:srgbClr val="666666"/>
                </a:solidFill>
                <a:latin typeface="Roboto"/>
                <a:ea typeface="Roboto"/>
                <a:cs typeface="Roboto"/>
                <a:sym typeface="Roboto"/>
              </a:rPr>
              <a:t>Private &amp; confidential</a:t>
            </a:r>
            <a:endParaRPr sz="800">
              <a:solidFill>
                <a:srgbClr val="666666"/>
              </a:solidFill>
              <a:latin typeface="Roboto"/>
              <a:ea typeface="Roboto"/>
              <a:cs typeface="Roboto"/>
              <a:sym typeface="Roboto"/>
            </a:endParaRPr>
          </a:p>
        </p:txBody>
      </p:sp>
      <p:pic>
        <p:nvPicPr>
          <p:cNvPr id="160" name="Google Shape;160;p18"/>
          <p:cNvPicPr preferRelativeResize="0"/>
          <p:nvPr/>
        </p:nvPicPr>
        <p:blipFill>
          <a:blip r:embed="rId3">
            <a:alphaModFix/>
          </a:blip>
          <a:stretch>
            <a:fillRect/>
          </a:stretch>
        </p:blipFill>
        <p:spPr>
          <a:xfrm>
            <a:off x="8367670" y="324975"/>
            <a:ext cx="557020" cy="393600"/>
          </a:xfrm>
          <a:prstGeom prst="rect">
            <a:avLst/>
          </a:prstGeom>
          <a:noFill/>
          <a:ln>
            <a:noFill/>
          </a:ln>
        </p:spPr>
      </p:pic>
      <p:pic>
        <p:nvPicPr>
          <p:cNvPr id="161" name="Google Shape;161;p18"/>
          <p:cNvPicPr preferRelativeResize="0"/>
          <p:nvPr/>
        </p:nvPicPr>
        <p:blipFill>
          <a:blip r:embed="rId4">
            <a:alphaModFix/>
          </a:blip>
          <a:stretch>
            <a:fillRect/>
          </a:stretch>
        </p:blipFill>
        <p:spPr>
          <a:xfrm>
            <a:off x="7686402" y="324975"/>
            <a:ext cx="562291" cy="393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p:cSld name="CUSTOM_1">
    <p:spTree>
      <p:nvGrpSpPr>
        <p:cNvPr id="162" name="Shape 162"/>
        <p:cNvGrpSpPr/>
        <p:nvPr/>
      </p:nvGrpSpPr>
      <p:grpSpPr>
        <a:xfrm>
          <a:off x="0" y="0"/>
          <a:ext cx="0" cy="0"/>
          <a:chOff x="0" y="0"/>
          <a:chExt cx="0" cy="0"/>
        </a:xfrm>
      </p:grpSpPr>
      <p:pic>
        <p:nvPicPr>
          <p:cNvPr id="163" name="Google Shape;163;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4" name="Google Shape;164;p19"/>
          <p:cNvSpPr txBox="1"/>
          <p:nvPr>
            <p:ph type="title"/>
          </p:nvPr>
        </p:nvSpPr>
        <p:spPr>
          <a:xfrm>
            <a:off x="686675" y="974450"/>
            <a:ext cx="1822200" cy="1578000"/>
          </a:xfrm>
          <a:prstGeom prst="rect">
            <a:avLst/>
          </a:prstGeom>
        </p:spPr>
        <p:txBody>
          <a:bodyPr anchorCtr="0" anchor="t" bIns="19050" lIns="19050" spcFirstLastPara="1" rIns="19050" wrap="square" tIns="19050">
            <a:noAutofit/>
          </a:bodyPr>
          <a:lstStyle>
            <a:lvl1pPr lvl="0" rtl="0">
              <a:spcBef>
                <a:spcPts val="0"/>
              </a:spcBef>
              <a:spcAft>
                <a:spcPts val="0"/>
              </a:spcAft>
              <a:buClr>
                <a:srgbClr val="EE4D2D"/>
              </a:buClr>
              <a:buSzPts val="2200"/>
              <a:buFont typeface="Roboto"/>
              <a:buNone/>
              <a:defRPr b="1" sz="2200">
                <a:solidFill>
                  <a:srgbClr val="EE4D2D"/>
                </a:solidFill>
                <a:latin typeface="Roboto"/>
                <a:ea typeface="Roboto"/>
                <a:cs typeface="Roboto"/>
                <a:sym typeface="Roboto"/>
              </a:defRPr>
            </a:lvl1pPr>
            <a:lvl2pPr lvl="1" rtl="0" algn="ctr">
              <a:spcBef>
                <a:spcPts val="0"/>
              </a:spcBef>
              <a:spcAft>
                <a:spcPts val="0"/>
              </a:spcAft>
              <a:buClr>
                <a:srgbClr val="EE4D2D"/>
              </a:buClr>
              <a:buSzPts val="4000"/>
              <a:buFont typeface="Roboto Light"/>
              <a:buNone/>
              <a:defRPr sz="4000">
                <a:solidFill>
                  <a:srgbClr val="EE4D2D"/>
                </a:solidFill>
                <a:latin typeface="Roboto Light"/>
                <a:ea typeface="Roboto Light"/>
                <a:cs typeface="Roboto Light"/>
                <a:sym typeface="Roboto Light"/>
              </a:defRPr>
            </a:lvl2pPr>
            <a:lvl3pPr lvl="2" rtl="0" algn="ctr">
              <a:spcBef>
                <a:spcPts val="0"/>
              </a:spcBef>
              <a:spcAft>
                <a:spcPts val="0"/>
              </a:spcAft>
              <a:buClr>
                <a:srgbClr val="EE4D2D"/>
              </a:buClr>
              <a:buSzPts val="4000"/>
              <a:buFont typeface="Roboto Light"/>
              <a:buNone/>
              <a:defRPr sz="4000">
                <a:solidFill>
                  <a:srgbClr val="EE4D2D"/>
                </a:solidFill>
                <a:latin typeface="Roboto Light"/>
                <a:ea typeface="Roboto Light"/>
                <a:cs typeface="Roboto Light"/>
                <a:sym typeface="Roboto Light"/>
              </a:defRPr>
            </a:lvl3pPr>
            <a:lvl4pPr lvl="3" rtl="0" algn="ctr">
              <a:spcBef>
                <a:spcPts val="0"/>
              </a:spcBef>
              <a:spcAft>
                <a:spcPts val="0"/>
              </a:spcAft>
              <a:buClr>
                <a:srgbClr val="EE4D2D"/>
              </a:buClr>
              <a:buSzPts val="4000"/>
              <a:buFont typeface="Roboto Light"/>
              <a:buNone/>
              <a:defRPr sz="4000">
                <a:solidFill>
                  <a:srgbClr val="EE4D2D"/>
                </a:solidFill>
                <a:latin typeface="Roboto Light"/>
                <a:ea typeface="Roboto Light"/>
                <a:cs typeface="Roboto Light"/>
                <a:sym typeface="Roboto Light"/>
              </a:defRPr>
            </a:lvl4pPr>
            <a:lvl5pPr lvl="4" rtl="0" algn="ctr">
              <a:spcBef>
                <a:spcPts val="0"/>
              </a:spcBef>
              <a:spcAft>
                <a:spcPts val="0"/>
              </a:spcAft>
              <a:buClr>
                <a:srgbClr val="EE4D2D"/>
              </a:buClr>
              <a:buSzPts val="4000"/>
              <a:buFont typeface="Roboto Light"/>
              <a:buNone/>
              <a:defRPr sz="4000">
                <a:solidFill>
                  <a:srgbClr val="EE4D2D"/>
                </a:solidFill>
                <a:latin typeface="Roboto Light"/>
                <a:ea typeface="Roboto Light"/>
                <a:cs typeface="Roboto Light"/>
                <a:sym typeface="Roboto Light"/>
              </a:defRPr>
            </a:lvl5pPr>
            <a:lvl6pPr lvl="5" rtl="0" algn="ctr">
              <a:spcBef>
                <a:spcPts val="0"/>
              </a:spcBef>
              <a:spcAft>
                <a:spcPts val="0"/>
              </a:spcAft>
              <a:buClr>
                <a:srgbClr val="EE4D2D"/>
              </a:buClr>
              <a:buSzPts val="4000"/>
              <a:buFont typeface="Roboto Light"/>
              <a:buNone/>
              <a:defRPr sz="4000">
                <a:solidFill>
                  <a:srgbClr val="EE4D2D"/>
                </a:solidFill>
                <a:latin typeface="Roboto Light"/>
                <a:ea typeface="Roboto Light"/>
                <a:cs typeface="Roboto Light"/>
                <a:sym typeface="Roboto Light"/>
              </a:defRPr>
            </a:lvl6pPr>
            <a:lvl7pPr lvl="6" rtl="0" algn="ctr">
              <a:spcBef>
                <a:spcPts val="0"/>
              </a:spcBef>
              <a:spcAft>
                <a:spcPts val="0"/>
              </a:spcAft>
              <a:buClr>
                <a:srgbClr val="EE4D2D"/>
              </a:buClr>
              <a:buSzPts val="4000"/>
              <a:buFont typeface="Roboto Light"/>
              <a:buNone/>
              <a:defRPr sz="4000">
                <a:solidFill>
                  <a:srgbClr val="EE4D2D"/>
                </a:solidFill>
                <a:latin typeface="Roboto Light"/>
                <a:ea typeface="Roboto Light"/>
                <a:cs typeface="Roboto Light"/>
                <a:sym typeface="Roboto Light"/>
              </a:defRPr>
            </a:lvl7pPr>
            <a:lvl8pPr lvl="7" rtl="0" algn="ctr">
              <a:spcBef>
                <a:spcPts val="0"/>
              </a:spcBef>
              <a:spcAft>
                <a:spcPts val="0"/>
              </a:spcAft>
              <a:buClr>
                <a:srgbClr val="EE4D2D"/>
              </a:buClr>
              <a:buSzPts val="4000"/>
              <a:buFont typeface="Roboto Light"/>
              <a:buNone/>
              <a:defRPr sz="4000">
                <a:solidFill>
                  <a:srgbClr val="EE4D2D"/>
                </a:solidFill>
                <a:latin typeface="Roboto Light"/>
                <a:ea typeface="Roboto Light"/>
                <a:cs typeface="Roboto Light"/>
                <a:sym typeface="Roboto Light"/>
              </a:defRPr>
            </a:lvl8pPr>
            <a:lvl9pPr lvl="8" rtl="0" algn="ctr">
              <a:spcBef>
                <a:spcPts val="0"/>
              </a:spcBef>
              <a:spcAft>
                <a:spcPts val="0"/>
              </a:spcAft>
              <a:buClr>
                <a:srgbClr val="EE4D2D"/>
              </a:buClr>
              <a:buSzPts val="4000"/>
              <a:buFont typeface="Roboto Light"/>
              <a:buNone/>
              <a:defRPr sz="4000">
                <a:solidFill>
                  <a:srgbClr val="EE4D2D"/>
                </a:solidFill>
                <a:latin typeface="Roboto Light"/>
                <a:ea typeface="Roboto Light"/>
                <a:cs typeface="Roboto Light"/>
                <a:sym typeface="Roboto Light"/>
              </a:defRPr>
            </a:lvl9pPr>
          </a:lstStyle>
          <a:p/>
        </p:txBody>
      </p:sp>
      <p:sp>
        <p:nvSpPr>
          <p:cNvPr id="165" name="Google Shape;165;p19"/>
          <p:cNvSpPr txBox="1"/>
          <p:nvPr>
            <p:ph idx="1" type="body"/>
          </p:nvPr>
        </p:nvSpPr>
        <p:spPr>
          <a:xfrm>
            <a:off x="3205250" y="974450"/>
            <a:ext cx="5344800" cy="3641400"/>
          </a:xfrm>
          <a:prstGeom prst="rect">
            <a:avLst/>
          </a:prstGeom>
        </p:spPr>
        <p:txBody>
          <a:bodyPr anchorCtr="0" anchor="ctr" bIns="19050" lIns="19050" spcFirstLastPara="1" rIns="19050" wrap="square" tIns="19050">
            <a:noAutofit/>
          </a:bodyPr>
          <a:lstStyle>
            <a:lvl1pPr indent="-304800" lvl="0" marL="457200" rtl="0">
              <a:spcBef>
                <a:spcPts val="2200"/>
              </a:spcBef>
              <a:spcAft>
                <a:spcPts val="0"/>
              </a:spcAft>
              <a:buClr>
                <a:srgbClr val="113366"/>
              </a:buClr>
              <a:buSzPts val="1200"/>
              <a:buFont typeface="Roboto"/>
              <a:buChar char="•"/>
              <a:defRPr sz="1200">
                <a:solidFill>
                  <a:srgbClr val="113366"/>
                </a:solidFill>
                <a:latin typeface="Roboto"/>
                <a:ea typeface="Roboto"/>
                <a:cs typeface="Roboto"/>
                <a:sym typeface="Roboto"/>
              </a:defRPr>
            </a:lvl1pPr>
            <a:lvl2pPr indent="-304800" lvl="1" marL="914400" rtl="0">
              <a:spcBef>
                <a:spcPts val="2200"/>
              </a:spcBef>
              <a:spcAft>
                <a:spcPts val="0"/>
              </a:spcAft>
              <a:buClr>
                <a:srgbClr val="113366"/>
              </a:buClr>
              <a:buSzPts val="1200"/>
              <a:buFont typeface="Roboto"/>
              <a:buChar char="•"/>
              <a:defRPr sz="1200">
                <a:solidFill>
                  <a:srgbClr val="113366"/>
                </a:solidFill>
                <a:latin typeface="Roboto"/>
                <a:ea typeface="Roboto"/>
                <a:cs typeface="Roboto"/>
                <a:sym typeface="Roboto"/>
              </a:defRPr>
            </a:lvl2pPr>
            <a:lvl3pPr indent="-304800" lvl="2" marL="1371600" rtl="0">
              <a:spcBef>
                <a:spcPts val="2200"/>
              </a:spcBef>
              <a:spcAft>
                <a:spcPts val="0"/>
              </a:spcAft>
              <a:buClr>
                <a:srgbClr val="113366"/>
              </a:buClr>
              <a:buSzPts val="1200"/>
              <a:buFont typeface="Roboto"/>
              <a:buChar char="•"/>
              <a:defRPr sz="1200">
                <a:solidFill>
                  <a:srgbClr val="113366"/>
                </a:solidFill>
                <a:latin typeface="Roboto"/>
                <a:ea typeface="Roboto"/>
                <a:cs typeface="Roboto"/>
                <a:sym typeface="Roboto"/>
              </a:defRPr>
            </a:lvl3pPr>
            <a:lvl4pPr indent="-304800" lvl="3" marL="1828800" rtl="0">
              <a:spcBef>
                <a:spcPts val="2200"/>
              </a:spcBef>
              <a:spcAft>
                <a:spcPts val="0"/>
              </a:spcAft>
              <a:buClr>
                <a:srgbClr val="113366"/>
              </a:buClr>
              <a:buSzPts val="1200"/>
              <a:buFont typeface="Roboto"/>
              <a:buChar char="•"/>
              <a:defRPr sz="1200">
                <a:solidFill>
                  <a:srgbClr val="113366"/>
                </a:solidFill>
                <a:latin typeface="Roboto"/>
                <a:ea typeface="Roboto"/>
                <a:cs typeface="Roboto"/>
                <a:sym typeface="Roboto"/>
              </a:defRPr>
            </a:lvl4pPr>
            <a:lvl5pPr indent="-304800" lvl="4" marL="2286000" rtl="0">
              <a:spcBef>
                <a:spcPts val="2200"/>
              </a:spcBef>
              <a:spcAft>
                <a:spcPts val="0"/>
              </a:spcAft>
              <a:buClr>
                <a:srgbClr val="113366"/>
              </a:buClr>
              <a:buSzPts val="1200"/>
              <a:buFont typeface="Roboto"/>
              <a:buChar char="•"/>
              <a:defRPr sz="1200">
                <a:solidFill>
                  <a:srgbClr val="113366"/>
                </a:solidFill>
                <a:latin typeface="Roboto"/>
                <a:ea typeface="Roboto"/>
                <a:cs typeface="Roboto"/>
                <a:sym typeface="Roboto"/>
              </a:defRPr>
            </a:lvl5pPr>
            <a:lvl6pPr indent="-304800" lvl="5" marL="2743200" rtl="0">
              <a:spcBef>
                <a:spcPts val="2200"/>
              </a:spcBef>
              <a:spcAft>
                <a:spcPts val="0"/>
              </a:spcAft>
              <a:buClr>
                <a:srgbClr val="113366"/>
              </a:buClr>
              <a:buSzPts val="1200"/>
              <a:buFont typeface="Roboto"/>
              <a:buChar char="•"/>
              <a:defRPr sz="1200">
                <a:solidFill>
                  <a:srgbClr val="113366"/>
                </a:solidFill>
                <a:latin typeface="Roboto"/>
                <a:ea typeface="Roboto"/>
                <a:cs typeface="Roboto"/>
                <a:sym typeface="Roboto"/>
              </a:defRPr>
            </a:lvl6pPr>
            <a:lvl7pPr indent="-304800" lvl="6" marL="3200400" rtl="0">
              <a:spcBef>
                <a:spcPts val="2200"/>
              </a:spcBef>
              <a:spcAft>
                <a:spcPts val="0"/>
              </a:spcAft>
              <a:buClr>
                <a:srgbClr val="113366"/>
              </a:buClr>
              <a:buSzPts val="1200"/>
              <a:buFont typeface="Roboto"/>
              <a:buChar char="•"/>
              <a:defRPr sz="1200">
                <a:solidFill>
                  <a:srgbClr val="113366"/>
                </a:solidFill>
                <a:latin typeface="Roboto"/>
                <a:ea typeface="Roboto"/>
                <a:cs typeface="Roboto"/>
                <a:sym typeface="Roboto"/>
              </a:defRPr>
            </a:lvl7pPr>
            <a:lvl8pPr indent="-304800" lvl="7" marL="3657600" rtl="0">
              <a:spcBef>
                <a:spcPts val="2200"/>
              </a:spcBef>
              <a:spcAft>
                <a:spcPts val="0"/>
              </a:spcAft>
              <a:buClr>
                <a:srgbClr val="113366"/>
              </a:buClr>
              <a:buSzPts val="1200"/>
              <a:buFont typeface="Roboto"/>
              <a:buChar char="•"/>
              <a:defRPr sz="1200">
                <a:solidFill>
                  <a:srgbClr val="113366"/>
                </a:solidFill>
                <a:latin typeface="Roboto"/>
                <a:ea typeface="Roboto"/>
                <a:cs typeface="Roboto"/>
                <a:sym typeface="Roboto"/>
              </a:defRPr>
            </a:lvl8pPr>
            <a:lvl9pPr indent="-304800" lvl="8" marL="4114800" rtl="0">
              <a:spcBef>
                <a:spcPts val="2200"/>
              </a:spcBef>
              <a:spcAft>
                <a:spcPts val="0"/>
              </a:spcAft>
              <a:buClr>
                <a:srgbClr val="113366"/>
              </a:buClr>
              <a:buSzPts val="1200"/>
              <a:buFont typeface="Roboto"/>
              <a:buChar char="•"/>
              <a:defRPr sz="1200">
                <a:solidFill>
                  <a:srgbClr val="113366"/>
                </a:solidFill>
                <a:latin typeface="Roboto"/>
                <a:ea typeface="Roboto"/>
                <a:cs typeface="Roboto"/>
                <a:sym typeface="Roboto"/>
              </a:defRPr>
            </a:lvl9pPr>
          </a:lstStyle>
          <a:p/>
        </p:txBody>
      </p:sp>
      <p:sp>
        <p:nvSpPr>
          <p:cNvPr id="166" name="Google Shape;166;p19"/>
          <p:cNvSpPr txBox="1"/>
          <p:nvPr>
            <p:ph idx="12" type="sldNum"/>
          </p:nvPr>
        </p:nvSpPr>
        <p:spPr>
          <a:xfrm>
            <a:off x="8774649" y="4780550"/>
            <a:ext cx="369300" cy="393600"/>
          </a:xfrm>
          <a:prstGeom prst="rect">
            <a:avLst/>
          </a:prstGeom>
        </p:spPr>
        <p:txBody>
          <a:bodyPr anchorCtr="0" anchor="t" bIns="19050" lIns="19050" spcFirstLastPara="1" rIns="19050" wrap="square" tIns="19050">
            <a:noAutofit/>
          </a:bodyPr>
          <a:lstStyle>
            <a:lvl1pPr lvl="0" rtl="0" algn="ctr">
              <a:buNone/>
              <a:defRPr b="1">
                <a:solidFill>
                  <a:srgbClr val="FFFFFF"/>
                </a:solidFill>
                <a:latin typeface="Roboto"/>
                <a:ea typeface="Roboto"/>
                <a:cs typeface="Roboto"/>
                <a:sym typeface="Roboto"/>
              </a:defRPr>
            </a:lvl1pPr>
            <a:lvl2pPr lvl="1" rtl="0" algn="ctr">
              <a:buNone/>
              <a:defRPr b="1">
                <a:solidFill>
                  <a:srgbClr val="FFFFFF"/>
                </a:solidFill>
                <a:latin typeface="Roboto"/>
                <a:ea typeface="Roboto"/>
                <a:cs typeface="Roboto"/>
                <a:sym typeface="Roboto"/>
              </a:defRPr>
            </a:lvl2pPr>
            <a:lvl3pPr lvl="2" rtl="0" algn="ctr">
              <a:buNone/>
              <a:defRPr b="1">
                <a:solidFill>
                  <a:srgbClr val="FFFFFF"/>
                </a:solidFill>
                <a:latin typeface="Roboto"/>
                <a:ea typeface="Roboto"/>
                <a:cs typeface="Roboto"/>
                <a:sym typeface="Roboto"/>
              </a:defRPr>
            </a:lvl3pPr>
            <a:lvl4pPr lvl="3" rtl="0" algn="ctr">
              <a:buNone/>
              <a:defRPr b="1">
                <a:solidFill>
                  <a:srgbClr val="FFFFFF"/>
                </a:solidFill>
                <a:latin typeface="Roboto"/>
                <a:ea typeface="Roboto"/>
                <a:cs typeface="Roboto"/>
                <a:sym typeface="Roboto"/>
              </a:defRPr>
            </a:lvl4pPr>
            <a:lvl5pPr lvl="4" rtl="0" algn="ctr">
              <a:buNone/>
              <a:defRPr b="1">
                <a:solidFill>
                  <a:srgbClr val="FFFFFF"/>
                </a:solidFill>
                <a:latin typeface="Roboto"/>
                <a:ea typeface="Roboto"/>
                <a:cs typeface="Roboto"/>
                <a:sym typeface="Roboto"/>
              </a:defRPr>
            </a:lvl5pPr>
            <a:lvl6pPr lvl="5" rtl="0" algn="ctr">
              <a:buNone/>
              <a:defRPr b="1">
                <a:solidFill>
                  <a:srgbClr val="FFFFFF"/>
                </a:solidFill>
                <a:latin typeface="Roboto"/>
                <a:ea typeface="Roboto"/>
                <a:cs typeface="Roboto"/>
                <a:sym typeface="Roboto"/>
              </a:defRPr>
            </a:lvl6pPr>
            <a:lvl7pPr lvl="6" rtl="0" algn="ctr">
              <a:buNone/>
              <a:defRPr b="1">
                <a:solidFill>
                  <a:srgbClr val="FFFFFF"/>
                </a:solidFill>
                <a:latin typeface="Roboto"/>
                <a:ea typeface="Roboto"/>
                <a:cs typeface="Roboto"/>
                <a:sym typeface="Roboto"/>
              </a:defRPr>
            </a:lvl7pPr>
            <a:lvl8pPr lvl="7" rtl="0" algn="ctr">
              <a:buNone/>
              <a:defRPr b="1">
                <a:solidFill>
                  <a:srgbClr val="FFFFFF"/>
                </a:solidFill>
                <a:latin typeface="Roboto"/>
                <a:ea typeface="Roboto"/>
                <a:cs typeface="Roboto"/>
                <a:sym typeface="Roboto"/>
              </a:defRPr>
            </a:lvl8pPr>
            <a:lvl9pPr lvl="8" rtl="0" algn="ctr">
              <a:buNone/>
              <a:defRPr b="1">
                <a:solidFill>
                  <a:srgbClr val="FFFFFF"/>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zh-CN"/>
              <a:t>‹#›</a:t>
            </a:fld>
            <a:endParaRPr/>
          </a:p>
        </p:txBody>
      </p:sp>
      <p:pic>
        <p:nvPicPr>
          <p:cNvPr id="167" name="Google Shape;167;p19"/>
          <p:cNvPicPr preferRelativeResize="0"/>
          <p:nvPr/>
        </p:nvPicPr>
        <p:blipFill>
          <a:blip r:embed="rId3">
            <a:alphaModFix/>
          </a:blip>
          <a:stretch>
            <a:fillRect/>
          </a:stretch>
        </p:blipFill>
        <p:spPr>
          <a:xfrm>
            <a:off x="8367670" y="324975"/>
            <a:ext cx="557020" cy="393600"/>
          </a:xfrm>
          <a:prstGeom prst="rect">
            <a:avLst/>
          </a:prstGeom>
          <a:noFill/>
          <a:ln>
            <a:noFill/>
          </a:ln>
        </p:spPr>
      </p:pic>
      <p:pic>
        <p:nvPicPr>
          <p:cNvPr id="168" name="Google Shape;168;p19"/>
          <p:cNvPicPr preferRelativeResize="0"/>
          <p:nvPr/>
        </p:nvPicPr>
        <p:blipFill>
          <a:blip r:embed="rId4">
            <a:alphaModFix/>
          </a:blip>
          <a:stretch>
            <a:fillRect/>
          </a:stretch>
        </p:blipFill>
        <p:spPr>
          <a:xfrm>
            <a:off x="7686402" y="324975"/>
            <a:ext cx="562291" cy="393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type="secHead">
  <p:cSld name="SECTION_HEADER">
    <p:spTree>
      <p:nvGrpSpPr>
        <p:cNvPr id="169" name="Shape 169"/>
        <p:cNvGrpSpPr/>
        <p:nvPr/>
      </p:nvGrpSpPr>
      <p:grpSpPr>
        <a:xfrm>
          <a:off x="0" y="0"/>
          <a:ext cx="0" cy="0"/>
          <a:chOff x="0" y="0"/>
          <a:chExt cx="0" cy="0"/>
        </a:xfrm>
      </p:grpSpPr>
      <p:pic>
        <p:nvPicPr>
          <p:cNvPr id="170" name="Google Shape;170;p20"/>
          <p:cNvPicPr preferRelativeResize="0"/>
          <p:nvPr/>
        </p:nvPicPr>
        <p:blipFill>
          <a:blip r:embed="rId2">
            <a:alphaModFix/>
          </a:blip>
          <a:stretch>
            <a:fillRect/>
          </a:stretch>
        </p:blipFill>
        <p:spPr>
          <a:xfrm>
            <a:off x="0" y="6"/>
            <a:ext cx="9144000" cy="5143495"/>
          </a:xfrm>
          <a:prstGeom prst="rect">
            <a:avLst/>
          </a:prstGeom>
          <a:noFill/>
          <a:ln>
            <a:noFill/>
          </a:ln>
        </p:spPr>
      </p:pic>
      <p:sp>
        <p:nvSpPr>
          <p:cNvPr id="171" name="Google Shape;171;p20"/>
          <p:cNvSpPr txBox="1"/>
          <p:nvPr>
            <p:ph type="ctrTitle"/>
          </p:nvPr>
        </p:nvSpPr>
        <p:spPr>
          <a:xfrm>
            <a:off x="452925" y="1811050"/>
            <a:ext cx="8225400" cy="1197600"/>
          </a:xfrm>
          <a:prstGeom prst="rect">
            <a:avLst/>
          </a:prstGeom>
        </p:spPr>
        <p:txBody>
          <a:bodyPr anchorCtr="0" anchor="ctr" bIns="19050" lIns="19050" spcFirstLastPara="1" rIns="19050" wrap="square" tIns="19050">
            <a:noAutofit/>
          </a:bodyPr>
          <a:lstStyle>
            <a:lvl1pPr lvl="0" rtl="0">
              <a:spcBef>
                <a:spcPts val="0"/>
              </a:spcBef>
              <a:spcAft>
                <a:spcPts val="0"/>
              </a:spcAft>
              <a:buClr>
                <a:srgbClr val="FFFFFF"/>
              </a:buClr>
              <a:buSzPts val="3000"/>
              <a:buFont typeface="Roboto"/>
              <a:buNone/>
              <a:defRPr b="1" sz="3000">
                <a:solidFill>
                  <a:srgbClr val="FFFFFF"/>
                </a:solidFill>
                <a:latin typeface="Roboto"/>
                <a:ea typeface="Roboto"/>
                <a:cs typeface="Roboto"/>
                <a:sym typeface="Roboto"/>
              </a:defRPr>
            </a:lvl1pPr>
            <a:lvl2pPr lvl="1" rtl="0">
              <a:spcBef>
                <a:spcPts val="0"/>
              </a:spcBef>
              <a:spcAft>
                <a:spcPts val="0"/>
              </a:spcAft>
              <a:buClr>
                <a:srgbClr val="FFFFFF"/>
              </a:buClr>
              <a:buSzPts val="3000"/>
              <a:buFont typeface="Roboto"/>
              <a:buNone/>
              <a:defRPr b="1" sz="3000">
                <a:solidFill>
                  <a:srgbClr val="FFFFFF"/>
                </a:solidFill>
                <a:latin typeface="Roboto"/>
                <a:ea typeface="Roboto"/>
                <a:cs typeface="Roboto"/>
                <a:sym typeface="Roboto"/>
              </a:defRPr>
            </a:lvl2pPr>
            <a:lvl3pPr lvl="2" rtl="0">
              <a:spcBef>
                <a:spcPts val="0"/>
              </a:spcBef>
              <a:spcAft>
                <a:spcPts val="0"/>
              </a:spcAft>
              <a:buClr>
                <a:srgbClr val="FFFFFF"/>
              </a:buClr>
              <a:buSzPts val="3000"/>
              <a:buFont typeface="Roboto"/>
              <a:buNone/>
              <a:defRPr b="1" sz="3000">
                <a:solidFill>
                  <a:srgbClr val="FFFFFF"/>
                </a:solidFill>
                <a:latin typeface="Roboto"/>
                <a:ea typeface="Roboto"/>
                <a:cs typeface="Roboto"/>
                <a:sym typeface="Roboto"/>
              </a:defRPr>
            </a:lvl3pPr>
            <a:lvl4pPr lvl="3" rtl="0">
              <a:spcBef>
                <a:spcPts val="0"/>
              </a:spcBef>
              <a:spcAft>
                <a:spcPts val="0"/>
              </a:spcAft>
              <a:buClr>
                <a:srgbClr val="FFFFFF"/>
              </a:buClr>
              <a:buSzPts val="3000"/>
              <a:buFont typeface="Roboto"/>
              <a:buNone/>
              <a:defRPr b="1" sz="3000">
                <a:solidFill>
                  <a:srgbClr val="FFFFFF"/>
                </a:solidFill>
                <a:latin typeface="Roboto"/>
                <a:ea typeface="Roboto"/>
                <a:cs typeface="Roboto"/>
                <a:sym typeface="Roboto"/>
              </a:defRPr>
            </a:lvl4pPr>
            <a:lvl5pPr lvl="4" rtl="0">
              <a:spcBef>
                <a:spcPts val="0"/>
              </a:spcBef>
              <a:spcAft>
                <a:spcPts val="0"/>
              </a:spcAft>
              <a:buClr>
                <a:srgbClr val="FFFFFF"/>
              </a:buClr>
              <a:buSzPts val="3000"/>
              <a:buFont typeface="Roboto"/>
              <a:buNone/>
              <a:defRPr b="1" sz="3000">
                <a:solidFill>
                  <a:srgbClr val="FFFFFF"/>
                </a:solidFill>
                <a:latin typeface="Roboto"/>
                <a:ea typeface="Roboto"/>
                <a:cs typeface="Roboto"/>
                <a:sym typeface="Roboto"/>
              </a:defRPr>
            </a:lvl5pPr>
            <a:lvl6pPr lvl="5" rtl="0">
              <a:spcBef>
                <a:spcPts val="0"/>
              </a:spcBef>
              <a:spcAft>
                <a:spcPts val="0"/>
              </a:spcAft>
              <a:buClr>
                <a:srgbClr val="FFFFFF"/>
              </a:buClr>
              <a:buSzPts val="3000"/>
              <a:buFont typeface="Roboto"/>
              <a:buNone/>
              <a:defRPr b="1" sz="3000">
                <a:solidFill>
                  <a:srgbClr val="FFFFFF"/>
                </a:solidFill>
                <a:latin typeface="Roboto"/>
                <a:ea typeface="Roboto"/>
                <a:cs typeface="Roboto"/>
                <a:sym typeface="Roboto"/>
              </a:defRPr>
            </a:lvl6pPr>
            <a:lvl7pPr lvl="6" rtl="0">
              <a:spcBef>
                <a:spcPts val="0"/>
              </a:spcBef>
              <a:spcAft>
                <a:spcPts val="0"/>
              </a:spcAft>
              <a:buClr>
                <a:srgbClr val="FFFFFF"/>
              </a:buClr>
              <a:buSzPts val="3000"/>
              <a:buFont typeface="Roboto"/>
              <a:buNone/>
              <a:defRPr b="1" sz="3000">
                <a:solidFill>
                  <a:srgbClr val="FFFFFF"/>
                </a:solidFill>
                <a:latin typeface="Roboto"/>
                <a:ea typeface="Roboto"/>
                <a:cs typeface="Roboto"/>
                <a:sym typeface="Roboto"/>
              </a:defRPr>
            </a:lvl7pPr>
            <a:lvl8pPr lvl="7" rtl="0">
              <a:spcBef>
                <a:spcPts val="0"/>
              </a:spcBef>
              <a:spcAft>
                <a:spcPts val="0"/>
              </a:spcAft>
              <a:buClr>
                <a:srgbClr val="FFFFFF"/>
              </a:buClr>
              <a:buSzPts val="3000"/>
              <a:buFont typeface="Roboto"/>
              <a:buNone/>
              <a:defRPr b="1" sz="3000">
                <a:solidFill>
                  <a:srgbClr val="FFFFFF"/>
                </a:solidFill>
                <a:latin typeface="Roboto"/>
                <a:ea typeface="Roboto"/>
                <a:cs typeface="Roboto"/>
                <a:sym typeface="Roboto"/>
              </a:defRPr>
            </a:lvl8pPr>
            <a:lvl9pPr lvl="8" rtl="0">
              <a:spcBef>
                <a:spcPts val="0"/>
              </a:spcBef>
              <a:spcAft>
                <a:spcPts val="0"/>
              </a:spcAft>
              <a:buClr>
                <a:srgbClr val="FFFFFF"/>
              </a:buClr>
              <a:buSzPts val="3000"/>
              <a:buFont typeface="Roboto"/>
              <a:buNone/>
              <a:defRPr b="1" sz="3000">
                <a:solidFill>
                  <a:srgbClr val="FFFFFF"/>
                </a:solidFill>
                <a:latin typeface="Roboto"/>
                <a:ea typeface="Roboto"/>
                <a:cs typeface="Roboto"/>
                <a:sym typeface="Roboto"/>
              </a:defRPr>
            </a:lvl9pPr>
          </a:lstStyle>
          <a:p/>
        </p:txBody>
      </p:sp>
      <p:sp>
        <p:nvSpPr>
          <p:cNvPr id="172" name="Google Shape;172;p20"/>
          <p:cNvSpPr txBox="1"/>
          <p:nvPr>
            <p:ph idx="12" type="sldNum"/>
          </p:nvPr>
        </p:nvSpPr>
        <p:spPr>
          <a:xfrm>
            <a:off x="8774649" y="4780550"/>
            <a:ext cx="369300" cy="393600"/>
          </a:xfrm>
          <a:prstGeom prst="rect">
            <a:avLst/>
          </a:prstGeom>
        </p:spPr>
        <p:txBody>
          <a:bodyPr anchorCtr="0" anchor="t" bIns="19050" lIns="19050" spcFirstLastPara="1" rIns="19050" wrap="square" tIns="19050">
            <a:noAutofit/>
          </a:bodyPr>
          <a:lstStyle>
            <a:lvl1pPr lvl="0" rtl="0" algn="ctr">
              <a:buNone/>
              <a:defRPr b="1">
                <a:solidFill>
                  <a:srgbClr val="FFFFFF"/>
                </a:solidFill>
                <a:latin typeface="Roboto"/>
                <a:ea typeface="Roboto"/>
                <a:cs typeface="Roboto"/>
                <a:sym typeface="Roboto"/>
              </a:defRPr>
            </a:lvl1pPr>
            <a:lvl2pPr lvl="1" rtl="0" algn="ctr">
              <a:buNone/>
              <a:defRPr b="1">
                <a:solidFill>
                  <a:srgbClr val="FFFFFF"/>
                </a:solidFill>
                <a:latin typeface="Roboto"/>
                <a:ea typeface="Roboto"/>
                <a:cs typeface="Roboto"/>
                <a:sym typeface="Roboto"/>
              </a:defRPr>
            </a:lvl2pPr>
            <a:lvl3pPr lvl="2" rtl="0" algn="ctr">
              <a:buNone/>
              <a:defRPr b="1">
                <a:solidFill>
                  <a:srgbClr val="FFFFFF"/>
                </a:solidFill>
                <a:latin typeface="Roboto"/>
                <a:ea typeface="Roboto"/>
                <a:cs typeface="Roboto"/>
                <a:sym typeface="Roboto"/>
              </a:defRPr>
            </a:lvl3pPr>
            <a:lvl4pPr lvl="3" rtl="0" algn="ctr">
              <a:buNone/>
              <a:defRPr b="1">
                <a:solidFill>
                  <a:srgbClr val="FFFFFF"/>
                </a:solidFill>
                <a:latin typeface="Roboto"/>
                <a:ea typeface="Roboto"/>
                <a:cs typeface="Roboto"/>
                <a:sym typeface="Roboto"/>
              </a:defRPr>
            </a:lvl4pPr>
            <a:lvl5pPr lvl="4" rtl="0" algn="ctr">
              <a:buNone/>
              <a:defRPr b="1">
                <a:solidFill>
                  <a:srgbClr val="FFFFFF"/>
                </a:solidFill>
                <a:latin typeface="Roboto"/>
                <a:ea typeface="Roboto"/>
                <a:cs typeface="Roboto"/>
                <a:sym typeface="Roboto"/>
              </a:defRPr>
            </a:lvl5pPr>
            <a:lvl6pPr lvl="5" rtl="0" algn="ctr">
              <a:buNone/>
              <a:defRPr b="1">
                <a:solidFill>
                  <a:srgbClr val="FFFFFF"/>
                </a:solidFill>
                <a:latin typeface="Roboto"/>
                <a:ea typeface="Roboto"/>
                <a:cs typeface="Roboto"/>
                <a:sym typeface="Roboto"/>
              </a:defRPr>
            </a:lvl6pPr>
            <a:lvl7pPr lvl="6" rtl="0" algn="ctr">
              <a:buNone/>
              <a:defRPr b="1">
                <a:solidFill>
                  <a:srgbClr val="FFFFFF"/>
                </a:solidFill>
                <a:latin typeface="Roboto"/>
                <a:ea typeface="Roboto"/>
                <a:cs typeface="Roboto"/>
                <a:sym typeface="Roboto"/>
              </a:defRPr>
            </a:lvl7pPr>
            <a:lvl8pPr lvl="7" rtl="0" algn="ctr">
              <a:buNone/>
              <a:defRPr b="1">
                <a:solidFill>
                  <a:srgbClr val="FFFFFF"/>
                </a:solidFill>
                <a:latin typeface="Roboto"/>
                <a:ea typeface="Roboto"/>
                <a:cs typeface="Roboto"/>
                <a:sym typeface="Roboto"/>
              </a:defRPr>
            </a:lvl8pPr>
            <a:lvl9pPr lvl="8" rtl="0" algn="ctr">
              <a:buNone/>
              <a:defRPr b="1">
                <a:solidFill>
                  <a:srgbClr val="FFFFFF"/>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QR)">
  <p:cSld name="TITLE_1">
    <p:spTree>
      <p:nvGrpSpPr>
        <p:cNvPr id="15" name="Shape 15"/>
        <p:cNvGrpSpPr/>
        <p:nvPr/>
      </p:nvGrpSpPr>
      <p:grpSpPr>
        <a:xfrm>
          <a:off x="0" y="0"/>
          <a:ext cx="0" cy="0"/>
          <a:chOff x="0" y="0"/>
          <a:chExt cx="0" cy="0"/>
        </a:xfrm>
      </p:grpSpPr>
      <p:sp>
        <p:nvSpPr>
          <p:cNvPr id="16" name="Google Shape;16;p3"/>
          <p:cNvSpPr/>
          <p:nvPr/>
        </p:nvSpPr>
        <p:spPr>
          <a:xfrm>
            <a:off x="-5786" y="-5761"/>
            <a:ext cx="9198000" cy="5162400"/>
          </a:xfrm>
          <a:prstGeom prst="rect">
            <a:avLst/>
          </a:prstGeom>
          <a:solidFill>
            <a:srgbClr val="1133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7" name="Google Shape;17;p3"/>
          <p:cNvSpPr txBox="1"/>
          <p:nvPr>
            <p:ph idx="1" type="subTitle"/>
          </p:nvPr>
        </p:nvSpPr>
        <p:spPr>
          <a:xfrm>
            <a:off x="531700" y="3550998"/>
            <a:ext cx="3043200" cy="379800"/>
          </a:xfrm>
          <a:prstGeom prst="rect">
            <a:avLst/>
          </a:prstGeom>
        </p:spPr>
        <p:txBody>
          <a:bodyPr anchorCtr="0" anchor="t" bIns="19050" lIns="19050" spcFirstLastPara="1" rIns="19050" wrap="square" tIns="19050">
            <a:noAutofit/>
          </a:bodyPr>
          <a:lstStyle>
            <a:lvl1pPr lvl="0" rtl="0">
              <a:spcBef>
                <a:spcPts val="0"/>
              </a:spcBef>
              <a:spcAft>
                <a:spcPts val="0"/>
              </a:spcAft>
              <a:buClr>
                <a:srgbClr val="FFFFFF"/>
              </a:buClr>
              <a:buSzPts val="2200"/>
              <a:buFont typeface="Arial"/>
              <a:buNone/>
              <a:defRPr sz="2200">
                <a:solidFill>
                  <a:srgbClr val="FFFFFF"/>
                </a:solidFill>
                <a:latin typeface="Arial"/>
                <a:ea typeface="Arial"/>
                <a:cs typeface="Arial"/>
                <a:sym typeface="Arial"/>
              </a:defRPr>
            </a:lvl1pPr>
            <a:lvl2pPr lvl="1" rtl="0">
              <a:spcBef>
                <a:spcPts val="0"/>
              </a:spcBef>
              <a:spcAft>
                <a:spcPts val="0"/>
              </a:spcAft>
              <a:buClr>
                <a:srgbClr val="FFFFFF"/>
              </a:buClr>
              <a:buSzPts val="2200"/>
              <a:buFont typeface="Arial"/>
              <a:buNone/>
              <a:defRPr b="1" sz="2200">
                <a:solidFill>
                  <a:srgbClr val="FFFFFF"/>
                </a:solidFill>
                <a:latin typeface="Arial"/>
                <a:ea typeface="Arial"/>
                <a:cs typeface="Arial"/>
                <a:sym typeface="Arial"/>
              </a:defRPr>
            </a:lvl2pPr>
            <a:lvl3pPr lvl="2" rtl="0">
              <a:spcBef>
                <a:spcPts val="0"/>
              </a:spcBef>
              <a:spcAft>
                <a:spcPts val="0"/>
              </a:spcAft>
              <a:buClr>
                <a:srgbClr val="FFFFFF"/>
              </a:buClr>
              <a:buSzPts val="2200"/>
              <a:buFont typeface="Arial"/>
              <a:buNone/>
              <a:defRPr b="1" sz="2200">
                <a:solidFill>
                  <a:srgbClr val="FFFFFF"/>
                </a:solidFill>
                <a:latin typeface="Arial"/>
                <a:ea typeface="Arial"/>
                <a:cs typeface="Arial"/>
                <a:sym typeface="Arial"/>
              </a:defRPr>
            </a:lvl3pPr>
            <a:lvl4pPr lvl="3" rtl="0">
              <a:spcBef>
                <a:spcPts val="0"/>
              </a:spcBef>
              <a:spcAft>
                <a:spcPts val="0"/>
              </a:spcAft>
              <a:buClr>
                <a:srgbClr val="FFFFFF"/>
              </a:buClr>
              <a:buSzPts val="2200"/>
              <a:buFont typeface="Arial"/>
              <a:buNone/>
              <a:defRPr b="1" sz="2200">
                <a:solidFill>
                  <a:srgbClr val="FFFFFF"/>
                </a:solidFill>
                <a:latin typeface="Arial"/>
                <a:ea typeface="Arial"/>
                <a:cs typeface="Arial"/>
                <a:sym typeface="Arial"/>
              </a:defRPr>
            </a:lvl4pPr>
            <a:lvl5pPr lvl="4" rtl="0">
              <a:spcBef>
                <a:spcPts val="0"/>
              </a:spcBef>
              <a:spcAft>
                <a:spcPts val="0"/>
              </a:spcAft>
              <a:buClr>
                <a:srgbClr val="FFFFFF"/>
              </a:buClr>
              <a:buSzPts val="2200"/>
              <a:buFont typeface="Arial"/>
              <a:buNone/>
              <a:defRPr b="1" sz="2200">
                <a:solidFill>
                  <a:srgbClr val="FFFFFF"/>
                </a:solidFill>
                <a:latin typeface="Arial"/>
                <a:ea typeface="Arial"/>
                <a:cs typeface="Arial"/>
                <a:sym typeface="Arial"/>
              </a:defRPr>
            </a:lvl5pPr>
            <a:lvl6pPr lvl="5" rtl="0">
              <a:spcBef>
                <a:spcPts val="0"/>
              </a:spcBef>
              <a:spcAft>
                <a:spcPts val="0"/>
              </a:spcAft>
              <a:buClr>
                <a:srgbClr val="FFFFFF"/>
              </a:buClr>
              <a:buSzPts val="2200"/>
              <a:buFont typeface="Arial"/>
              <a:buNone/>
              <a:defRPr b="1" sz="2200">
                <a:solidFill>
                  <a:srgbClr val="FFFFFF"/>
                </a:solidFill>
                <a:latin typeface="Arial"/>
                <a:ea typeface="Arial"/>
                <a:cs typeface="Arial"/>
                <a:sym typeface="Arial"/>
              </a:defRPr>
            </a:lvl6pPr>
            <a:lvl7pPr lvl="6" rtl="0">
              <a:spcBef>
                <a:spcPts val="0"/>
              </a:spcBef>
              <a:spcAft>
                <a:spcPts val="0"/>
              </a:spcAft>
              <a:buClr>
                <a:srgbClr val="FFFFFF"/>
              </a:buClr>
              <a:buSzPts val="2200"/>
              <a:buFont typeface="Arial"/>
              <a:buNone/>
              <a:defRPr b="1" sz="2200">
                <a:solidFill>
                  <a:srgbClr val="FFFFFF"/>
                </a:solidFill>
                <a:latin typeface="Arial"/>
                <a:ea typeface="Arial"/>
                <a:cs typeface="Arial"/>
                <a:sym typeface="Arial"/>
              </a:defRPr>
            </a:lvl7pPr>
            <a:lvl8pPr lvl="7" rtl="0">
              <a:spcBef>
                <a:spcPts val="0"/>
              </a:spcBef>
              <a:spcAft>
                <a:spcPts val="0"/>
              </a:spcAft>
              <a:buClr>
                <a:srgbClr val="FFFFFF"/>
              </a:buClr>
              <a:buSzPts val="2200"/>
              <a:buFont typeface="Arial"/>
              <a:buNone/>
              <a:defRPr b="1" sz="2200">
                <a:solidFill>
                  <a:srgbClr val="FFFFFF"/>
                </a:solidFill>
                <a:latin typeface="Arial"/>
                <a:ea typeface="Arial"/>
                <a:cs typeface="Arial"/>
                <a:sym typeface="Arial"/>
              </a:defRPr>
            </a:lvl8pPr>
            <a:lvl9pPr lvl="8" rtl="0">
              <a:spcBef>
                <a:spcPts val="0"/>
              </a:spcBef>
              <a:spcAft>
                <a:spcPts val="0"/>
              </a:spcAft>
              <a:buClr>
                <a:srgbClr val="FFFFFF"/>
              </a:buClr>
              <a:buSzPts val="2200"/>
              <a:buFont typeface="Arial"/>
              <a:buNone/>
              <a:defRPr b="1" sz="2200">
                <a:solidFill>
                  <a:srgbClr val="FFFFFF"/>
                </a:solidFill>
                <a:latin typeface="Arial"/>
                <a:ea typeface="Arial"/>
                <a:cs typeface="Arial"/>
                <a:sym typeface="Arial"/>
              </a:defRPr>
            </a:lvl9pPr>
          </a:lstStyle>
          <a:p/>
        </p:txBody>
      </p:sp>
      <p:sp>
        <p:nvSpPr>
          <p:cNvPr id="18" name="Google Shape;18;p3"/>
          <p:cNvSpPr txBox="1"/>
          <p:nvPr>
            <p:ph type="title"/>
          </p:nvPr>
        </p:nvSpPr>
        <p:spPr>
          <a:xfrm>
            <a:off x="526000" y="1900050"/>
            <a:ext cx="5733600" cy="1515900"/>
          </a:xfrm>
          <a:prstGeom prst="rect">
            <a:avLst/>
          </a:prstGeom>
        </p:spPr>
        <p:txBody>
          <a:bodyPr anchorCtr="0" anchor="t" bIns="19050" lIns="19050" spcFirstLastPara="1" rIns="19050" wrap="square" tIns="19050">
            <a:noAutofit/>
          </a:bodyPr>
          <a:lstStyle>
            <a:lvl1pPr lvl="0" rtl="0" algn="l">
              <a:spcBef>
                <a:spcPts val="0"/>
              </a:spcBef>
              <a:spcAft>
                <a:spcPts val="0"/>
              </a:spcAft>
              <a:buClr>
                <a:srgbClr val="FFFFFF"/>
              </a:buClr>
              <a:buSzPts val="4000"/>
              <a:buFont typeface="Arial"/>
              <a:buNone/>
              <a:defRPr b="1" sz="4000">
                <a:solidFill>
                  <a:srgbClr val="FFFFFF"/>
                </a:solidFill>
                <a:latin typeface="Arial"/>
                <a:ea typeface="Arial"/>
                <a:cs typeface="Arial"/>
                <a:sym typeface="Arial"/>
              </a:defRPr>
            </a:lvl1pPr>
            <a:lvl2pPr lvl="1" rtl="0">
              <a:spcBef>
                <a:spcPts val="0"/>
              </a:spcBef>
              <a:spcAft>
                <a:spcPts val="0"/>
              </a:spcAft>
              <a:buSzPts val="4200"/>
              <a:buFont typeface="Arial"/>
              <a:buNone/>
              <a:defRPr>
                <a:latin typeface="Arial"/>
                <a:ea typeface="Arial"/>
                <a:cs typeface="Arial"/>
                <a:sym typeface="Arial"/>
              </a:defRPr>
            </a:lvl2pPr>
            <a:lvl3pPr lvl="2" rtl="0">
              <a:spcBef>
                <a:spcPts val="0"/>
              </a:spcBef>
              <a:spcAft>
                <a:spcPts val="0"/>
              </a:spcAft>
              <a:buSzPts val="4200"/>
              <a:buFont typeface="Arial"/>
              <a:buNone/>
              <a:defRPr>
                <a:latin typeface="Arial"/>
                <a:ea typeface="Arial"/>
                <a:cs typeface="Arial"/>
                <a:sym typeface="Arial"/>
              </a:defRPr>
            </a:lvl3pPr>
            <a:lvl4pPr lvl="3" rtl="0">
              <a:spcBef>
                <a:spcPts val="0"/>
              </a:spcBef>
              <a:spcAft>
                <a:spcPts val="0"/>
              </a:spcAft>
              <a:buSzPts val="4200"/>
              <a:buFont typeface="Arial"/>
              <a:buNone/>
              <a:defRPr>
                <a:latin typeface="Arial"/>
                <a:ea typeface="Arial"/>
                <a:cs typeface="Arial"/>
                <a:sym typeface="Arial"/>
              </a:defRPr>
            </a:lvl4pPr>
            <a:lvl5pPr lvl="4" rtl="0">
              <a:spcBef>
                <a:spcPts val="0"/>
              </a:spcBef>
              <a:spcAft>
                <a:spcPts val="0"/>
              </a:spcAft>
              <a:buSzPts val="4200"/>
              <a:buFont typeface="Arial"/>
              <a:buNone/>
              <a:defRPr>
                <a:latin typeface="Arial"/>
                <a:ea typeface="Arial"/>
                <a:cs typeface="Arial"/>
                <a:sym typeface="Arial"/>
              </a:defRPr>
            </a:lvl5pPr>
            <a:lvl6pPr lvl="5" rtl="0">
              <a:spcBef>
                <a:spcPts val="0"/>
              </a:spcBef>
              <a:spcAft>
                <a:spcPts val="0"/>
              </a:spcAft>
              <a:buSzPts val="4200"/>
              <a:buFont typeface="Arial"/>
              <a:buNone/>
              <a:defRPr>
                <a:latin typeface="Arial"/>
                <a:ea typeface="Arial"/>
                <a:cs typeface="Arial"/>
                <a:sym typeface="Arial"/>
              </a:defRPr>
            </a:lvl6pPr>
            <a:lvl7pPr lvl="6" rtl="0">
              <a:spcBef>
                <a:spcPts val="0"/>
              </a:spcBef>
              <a:spcAft>
                <a:spcPts val="0"/>
              </a:spcAft>
              <a:buSzPts val="4200"/>
              <a:buFont typeface="Arial"/>
              <a:buNone/>
              <a:defRPr>
                <a:latin typeface="Arial"/>
                <a:ea typeface="Arial"/>
                <a:cs typeface="Arial"/>
                <a:sym typeface="Arial"/>
              </a:defRPr>
            </a:lvl7pPr>
            <a:lvl8pPr lvl="7" rtl="0">
              <a:spcBef>
                <a:spcPts val="0"/>
              </a:spcBef>
              <a:spcAft>
                <a:spcPts val="0"/>
              </a:spcAft>
              <a:buSzPts val="4200"/>
              <a:buFont typeface="Arial"/>
              <a:buNone/>
              <a:defRPr>
                <a:latin typeface="Arial"/>
                <a:ea typeface="Arial"/>
                <a:cs typeface="Arial"/>
                <a:sym typeface="Arial"/>
              </a:defRPr>
            </a:lvl8pPr>
            <a:lvl9pPr lvl="8" rtl="0">
              <a:spcBef>
                <a:spcPts val="0"/>
              </a:spcBef>
              <a:spcAft>
                <a:spcPts val="0"/>
              </a:spcAft>
              <a:buSzPts val="4200"/>
              <a:buFont typeface="Arial"/>
              <a:buNone/>
              <a:defRPr>
                <a:latin typeface="Arial"/>
                <a:ea typeface="Arial"/>
                <a:cs typeface="Arial"/>
                <a:sym typeface="Arial"/>
              </a:defRPr>
            </a:lvl9pPr>
          </a:lstStyle>
          <a:p/>
        </p:txBody>
      </p:sp>
      <p:pic>
        <p:nvPicPr>
          <p:cNvPr id="19" name="Google Shape;19;p3"/>
          <p:cNvPicPr preferRelativeResize="0"/>
          <p:nvPr/>
        </p:nvPicPr>
        <p:blipFill>
          <a:blip r:embed="rId2">
            <a:alphaModFix/>
          </a:blip>
          <a:stretch>
            <a:fillRect/>
          </a:stretch>
        </p:blipFill>
        <p:spPr>
          <a:xfrm>
            <a:off x="3610419" y="76763"/>
            <a:ext cx="5692988" cy="5162463"/>
          </a:xfrm>
          <a:prstGeom prst="rect">
            <a:avLst/>
          </a:prstGeom>
          <a:noFill/>
          <a:ln>
            <a:noFill/>
          </a:ln>
        </p:spPr>
      </p:pic>
      <p:pic>
        <p:nvPicPr>
          <p:cNvPr descr="Image" id="20" name="Google Shape;20;p3"/>
          <p:cNvPicPr preferRelativeResize="0"/>
          <p:nvPr/>
        </p:nvPicPr>
        <p:blipFill rotWithShape="1">
          <a:blip r:embed="rId3">
            <a:alphaModFix/>
          </a:blip>
          <a:srcRect b="0" l="0" r="0" t="0"/>
          <a:stretch/>
        </p:blipFill>
        <p:spPr>
          <a:xfrm>
            <a:off x="514346" y="503253"/>
            <a:ext cx="1026730" cy="487096"/>
          </a:xfrm>
          <a:prstGeom prst="rect">
            <a:avLst/>
          </a:prstGeom>
          <a:noFill/>
          <a:ln>
            <a:noFill/>
          </a:ln>
        </p:spPr>
      </p:pic>
      <p:sp>
        <p:nvSpPr>
          <p:cNvPr id="21" name="Google Shape;21;p3"/>
          <p:cNvSpPr/>
          <p:nvPr/>
        </p:nvSpPr>
        <p:spPr>
          <a:xfrm>
            <a:off x="5553075" y="1343025"/>
            <a:ext cx="2771700" cy="2770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howMasterSp="0">
  <p:cSld name="Content">
    <p:spTree>
      <p:nvGrpSpPr>
        <p:cNvPr id="173" name="Shape 173"/>
        <p:cNvGrpSpPr/>
        <p:nvPr/>
      </p:nvGrpSpPr>
      <p:grpSpPr>
        <a:xfrm>
          <a:off x="0" y="0"/>
          <a:ext cx="0" cy="0"/>
          <a:chOff x="0" y="0"/>
          <a:chExt cx="0" cy="0"/>
        </a:xfrm>
      </p:grpSpPr>
      <p:grpSp>
        <p:nvGrpSpPr>
          <p:cNvPr id="174" name="Google Shape;174;p21"/>
          <p:cNvGrpSpPr/>
          <p:nvPr/>
        </p:nvGrpSpPr>
        <p:grpSpPr>
          <a:xfrm>
            <a:off x="170543" y="185006"/>
            <a:ext cx="825578" cy="384942"/>
            <a:chOff x="0" y="0"/>
            <a:chExt cx="2201541" cy="1026512"/>
          </a:xfrm>
        </p:grpSpPr>
        <p:pic>
          <p:nvPicPr>
            <p:cNvPr descr="Shopee_logo_en-02.png" id="175" name="Google Shape;175;p21"/>
            <p:cNvPicPr preferRelativeResize="0"/>
            <p:nvPr/>
          </p:nvPicPr>
          <p:blipFill rotWithShape="1">
            <a:blip r:embed="rId2">
              <a:alphaModFix/>
            </a:blip>
            <a:srcRect b="24307" l="2857" r="66963" t="10174"/>
            <a:stretch/>
          </p:blipFill>
          <p:spPr>
            <a:xfrm>
              <a:off x="0" y="0"/>
              <a:ext cx="1024506" cy="1026512"/>
            </a:xfrm>
            <a:prstGeom prst="rect">
              <a:avLst/>
            </a:prstGeom>
            <a:noFill/>
            <a:ln>
              <a:noFill/>
            </a:ln>
          </p:spPr>
        </p:pic>
        <p:pic>
          <p:nvPicPr>
            <p:cNvPr descr="Shopee_logo_en-02.png" id="176" name="Google Shape;176;p21"/>
            <p:cNvPicPr preferRelativeResize="0"/>
            <p:nvPr/>
          </p:nvPicPr>
          <p:blipFill rotWithShape="1">
            <a:blip r:embed="rId2">
              <a:alphaModFix/>
            </a:blip>
            <a:srcRect b="24307" l="62439" r="1513" t="10174"/>
            <a:stretch/>
          </p:blipFill>
          <p:spPr>
            <a:xfrm>
              <a:off x="977822" y="0"/>
              <a:ext cx="1223719" cy="1026512"/>
            </a:xfrm>
            <a:prstGeom prst="rect">
              <a:avLst/>
            </a:prstGeom>
            <a:noFill/>
            <a:ln>
              <a:noFill/>
            </a:ln>
          </p:spPr>
        </p:pic>
      </p:grpSp>
      <p:cxnSp>
        <p:nvCxnSpPr>
          <p:cNvPr id="177" name="Google Shape;177;p21"/>
          <p:cNvCxnSpPr/>
          <p:nvPr/>
        </p:nvCxnSpPr>
        <p:spPr>
          <a:xfrm>
            <a:off x="1082724" y="544267"/>
            <a:ext cx="7633200" cy="0"/>
          </a:xfrm>
          <a:prstGeom prst="straightConnector1">
            <a:avLst/>
          </a:prstGeom>
          <a:noFill/>
          <a:ln cap="flat" cmpd="sng" w="50800">
            <a:solidFill>
              <a:srgbClr val="EE4D2D"/>
            </a:solidFill>
            <a:prstDash val="solid"/>
            <a:miter lim="400000"/>
            <a:headEnd len="sm" w="sm" type="none"/>
            <a:tailEnd len="sm" w="sm" type="none"/>
          </a:ln>
        </p:spPr>
      </p:cxnSp>
      <p:sp>
        <p:nvSpPr>
          <p:cNvPr id="178" name="Google Shape;178;p21"/>
          <p:cNvSpPr txBox="1"/>
          <p:nvPr>
            <p:ph type="title"/>
          </p:nvPr>
        </p:nvSpPr>
        <p:spPr>
          <a:xfrm>
            <a:off x="1048099" y="61801"/>
            <a:ext cx="6782400" cy="548400"/>
          </a:xfrm>
          <a:prstGeom prst="rect">
            <a:avLst/>
          </a:prstGeom>
          <a:noFill/>
          <a:ln>
            <a:noFill/>
          </a:ln>
        </p:spPr>
        <p:txBody>
          <a:bodyPr anchorCtr="0" anchor="ctr" bIns="38100" lIns="38100" spcFirstLastPara="1" rIns="38100" wrap="square" tIns="38100">
            <a:normAutofit/>
          </a:bodyPr>
          <a:lstStyle>
            <a:lvl1pPr lvl="0" rtl="0" algn="l">
              <a:lnSpc>
                <a:spcPct val="100000"/>
              </a:lnSpc>
              <a:spcBef>
                <a:spcPts val="0"/>
              </a:spcBef>
              <a:spcAft>
                <a:spcPts val="0"/>
              </a:spcAft>
              <a:buClr>
                <a:srgbClr val="EE4D2D"/>
              </a:buClr>
              <a:buSzPts val="2300"/>
              <a:buFont typeface="SimSun"/>
              <a:buNone/>
              <a:defRPr b="1" sz="1800">
                <a:solidFill>
                  <a:schemeClr val="dk1"/>
                </a:solidFill>
                <a:latin typeface="Microsoft Yahei"/>
                <a:ea typeface="Microsoft Yahei"/>
                <a:cs typeface="Microsoft Yahei"/>
                <a:sym typeface="Microsoft Yahei"/>
              </a:defRPr>
            </a:lvl1pPr>
            <a:lvl2pPr lvl="1" rtl="0" algn="ctr">
              <a:lnSpc>
                <a:spcPct val="100000"/>
              </a:lnSpc>
              <a:spcBef>
                <a:spcPts val="0"/>
              </a:spcBef>
              <a:spcAft>
                <a:spcPts val="0"/>
              </a:spcAft>
              <a:buClr>
                <a:srgbClr val="EE4D2D"/>
              </a:buClr>
              <a:buSzPts val="1400"/>
              <a:buNone/>
              <a:defRPr/>
            </a:lvl2pPr>
            <a:lvl3pPr lvl="2" rtl="0" algn="ctr">
              <a:lnSpc>
                <a:spcPct val="100000"/>
              </a:lnSpc>
              <a:spcBef>
                <a:spcPts val="0"/>
              </a:spcBef>
              <a:spcAft>
                <a:spcPts val="0"/>
              </a:spcAft>
              <a:buClr>
                <a:srgbClr val="EE4D2D"/>
              </a:buClr>
              <a:buSzPts val="1400"/>
              <a:buNone/>
              <a:defRPr/>
            </a:lvl3pPr>
            <a:lvl4pPr lvl="3" rtl="0" algn="ctr">
              <a:lnSpc>
                <a:spcPct val="100000"/>
              </a:lnSpc>
              <a:spcBef>
                <a:spcPts val="0"/>
              </a:spcBef>
              <a:spcAft>
                <a:spcPts val="0"/>
              </a:spcAft>
              <a:buClr>
                <a:srgbClr val="EE4D2D"/>
              </a:buClr>
              <a:buSzPts val="1400"/>
              <a:buNone/>
              <a:defRPr/>
            </a:lvl4pPr>
            <a:lvl5pPr lvl="4" rtl="0" algn="ctr">
              <a:lnSpc>
                <a:spcPct val="100000"/>
              </a:lnSpc>
              <a:spcBef>
                <a:spcPts val="0"/>
              </a:spcBef>
              <a:spcAft>
                <a:spcPts val="0"/>
              </a:spcAft>
              <a:buClr>
                <a:srgbClr val="EE4D2D"/>
              </a:buClr>
              <a:buSzPts val="1400"/>
              <a:buNone/>
              <a:defRPr/>
            </a:lvl5pPr>
            <a:lvl6pPr lvl="5" rtl="0" algn="ctr">
              <a:lnSpc>
                <a:spcPct val="100000"/>
              </a:lnSpc>
              <a:spcBef>
                <a:spcPts val="0"/>
              </a:spcBef>
              <a:spcAft>
                <a:spcPts val="0"/>
              </a:spcAft>
              <a:buClr>
                <a:srgbClr val="EE4D2D"/>
              </a:buClr>
              <a:buSzPts val="1400"/>
              <a:buNone/>
              <a:defRPr/>
            </a:lvl6pPr>
            <a:lvl7pPr lvl="6" rtl="0" algn="ctr">
              <a:lnSpc>
                <a:spcPct val="100000"/>
              </a:lnSpc>
              <a:spcBef>
                <a:spcPts val="0"/>
              </a:spcBef>
              <a:spcAft>
                <a:spcPts val="0"/>
              </a:spcAft>
              <a:buClr>
                <a:srgbClr val="EE4D2D"/>
              </a:buClr>
              <a:buSzPts val="1400"/>
              <a:buNone/>
              <a:defRPr/>
            </a:lvl7pPr>
            <a:lvl8pPr lvl="7" rtl="0" algn="ctr">
              <a:lnSpc>
                <a:spcPct val="100000"/>
              </a:lnSpc>
              <a:spcBef>
                <a:spcPts val="0"/>
              </a:spcBef>
              <a:spcAft>
                <a:spcPts val="0"/>
              </a:spcAft>
              <a:buClr>
                <a:srgbClr val="EE4D2D"/>
              </a:buClr>
              <a:buSzPts val="1400"/>
              <a:buNone/>
              <a:defRPr/>
            </a:lvl8pPr>
            <a:lvl9pPr lvl="8" rtl="0" algn="ctr">
              <a:lnSpc>
                <a:spcPct val="100000"/>
              </a:lnSpc>
              <a:spcBef>
                <a:spcPts val="0"/>
              </a:spcBef>
              <a:spcAft>
                <a:spcPts val="0"/>
              </a:spcAft>
              <a:buClr>
                <a:srgbClr val="EE4D2D"/>
              </a:buClr>
              <a:buSzPts val="1400"/>
              <a:buNone/>
              <a:defRPr/>
            </a:lvl9pPr>
          </a:lstStyle>
          <a:p/>
        </p:txBody>
      </p:sp>
      <p:sp>
        <p:nvSpPr>
          <p:cNvPr id="179" name="Google Shape;179;p21"/>
          <p:cNvSpPr txBox="1"/>
          <p:nvPr>
            <p:ph idx="12" type="sldNum"/>
          </p:nvPr>
        </p:nvSpPr>
        <p:spPr>
          <a:xfrm>
            <a:off x="8767654" y="4784766"/>
            <a:ext cx="217500" cy="215400"/>
          </a:xfrm>
          <a:prstGeom prst="rect">
            <a:avLst/>
          </a:prstGeom>
          <a:noFill/>
          <a:ln>
            <a:noFill/>
          </a:ln>
        </p:spPr>
        <p:txBody>
          <a:bodyPr anchorCtr="0" anchor="t" bIns="38100" lIns="38100" spcFirstLastPara="1" rIns="38100" wrap="square" tIns="38100">
            <a:sp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p:cSld name="Title &amp; Subtitle">
    <p:spTree>
      <p:nvGrpSpPr>
        <p:cNvPr id="180" name="Shape 180"/>
        <p:cNvGrpSpPr/>
        <p:nvPr/>
      </p:nvGrpSpPr>
      <p:grpSpPr>
        <a:xfrm>
          <a:off x="0" y="0"/>
          <a:ext cx="0" cy="0"/>
          <a:chOff x="0" y="0"/>
          <a:chExt cx="0" cy="0"/>
        </a:xfrm>
      </p:grpSpPr>
      <p:sp>
        <p:nvSpPr>
          <p:cNvPr id="181" name="Google Shape;181;p22"/>
          <p:cNvSpPr txBox="1"/>
          <p:nvPr>
            <p:ph type="title"/>
          </p:nvPr>
        </p:nvSpPr>
        <p:spPr>
          <a:xfrm>
            <a:off x="1812727" y="863947"/>
            <a:ext cx="5518500" cy="1741200"/>
          </a:xfrm>
          <a:prstGeom prst="rect">
            <a:avLst/>
          </a:prstGeom>
          <a:noFill/>
          <a:ln>
            <a:noFill/>
          </a:ln>
        </p:spPr>
        <p:txBody>
          <a:bodyPr anchorCtr="0" anchor="b" bIns="26775" lIns="26775" spcFirstLastPara="1" rIns="26775" wrap="square" tIns="26775">
            <a:noAutofit/>
          </a:bodyPr>
          <a:lstStyle>
            <a:lvl1pPr lvl="0" rtl="0" algn="ctr">
              <a:lnSpc>
                <a:spcPct val="100000"/>
              </a:lnSpc>
              <a:spcBef>
                <a:spcPts val="0"/>
              </a:spcBef>
              <a:spcAft>
                <a:spcPts val="0"/>
              </a:spcAft>
              <a:buClr>
                <a:srgbClr val="000000"/>
              </a:buClr>
              <a:buSzPts val="700"/>
              <a:buNone/>
              <a:defRPr/>
            </a:lvl1pPr>
            <a:lvl2pPr lvl="1" rtl="0" algn="ctr">
              <a:lnSpc>
                <a:spcPct val="100000"/>
              </a:lnSpc>
              <a:spcBef>
                <a:spcPts val="0"/>
              </a:spcBef>
              <a:spcAft>
                <a:spcPts val="0"/>
              </a:spcAft>
              <a:buClr>
                <a:srgbClr val="000000"/>
              </a:buClr>
              <a:buSzPts val="700"/>
              <a:buNone/>
              <a:defRPr/>
            </a:lvl2pPr>
            <a:lvl3pPr lvl="2" rtl="0" algn="ctr">
              <a:lnSpc>
                <a:spcPct val="100000"/>
              </a:lnSpc>
              <a:spcBef>
                <a:spcPts val="0"/>
              </a:spcBef>
              <a:spcAft>
                <a:spcPts val="0"/>
              </a:spcAft>
              <a:buClr>
                <a:srgbClr val="000000"/>
              </a:buClr>
              <a:buSzPts val="700"/>
              <a:buNone/>
              <a:defRPr/>
            </a:lvl3pPr>
            <a:lvl4pPr lvl="3" rtl="0" algn="ctr">
              <a:lnSpc>
                <a:spcPct val="100000"/>
              </a:lnSpc>
              <a:spcBef>
                <a:spcPts val="0"/>
              </a:spcBef>
              <a:spcAft>
                <a:spcPts val="0"/>
              </a:spcAft>
              <a:buClr>
                <a:srgbClr val="000000"/>
              </a:buClr>
              <a:buSzPts val="700"/>
              <a:buNone/>
              <a:defRPr/>
            </a:lvl4pPr>
            <a:lvl5pPr lvl="4" rtl="0" algn="ctr">
              <a:lnSpc>
                <a:spcPct val="100000"/>
              </a:lnSpc>
              <a:spcBef>
                <a:spcPts val="0"/>
              </a:spcBef>
              <a:spcAft>
                <a:spcPts val="0"/>
              </a:spcAft>
              <a:buClr>
                <a:srgbClr val="000000"/>
              </a:buClr>
              <a:buSzPts val="700"/>
              <a:buNone/>
              <a:defRPr/>
            </a:lvl5pPr>
            <a:lvl6pPr lvl="5" rtl="0" algn="ctr">
              <a:lnSpc>
                <a:spcPct val="100000"/>
              </a:lnSpc>
              <a:spcBef>
                <a:spcPts val="0"/>
              </a:spcBef>
              <a:spcAft>
                <a:spcPts val="0"/>
              </a:spcAft>
              <a:buClr>
                <a:srgbClr val="000000"/>
              </a:buClr>
              <a:buSzPts val="700"/>
              <a:buNone/>
              <a:defRPr/>
            </a:lvl6pPr>
            <a:lvl7pPr lvl="6" rtl="0" algn="ctr">
              <a:lnSpc>
                <a:spcPct val="100000"/>
              </a:lnSpc>
              <a:spcBef>
                <a:spcPts val="0"/>
              </a:spcBef>
              <a:spcAft>
                <a:spcPts val="0"/>
              </a:spcAft>
              <a:buClr>
                <a:srgbClr val="000000"/>
              </a:buClr>
              <a:buSzPts val="700"/>
              <a:buNone/>
              <a:defRPr/>
            </a:lvl7pPr>
            <a:lvl8pPr lvl="7" rtl="0" algn="ctr">
              <a:lnSpc>
                <a:spcPct val="100000"/>
              </a:lnSpc>
              <a:spcBef>
                <a:spcPts val="0"/>
              </a:spcBef>
              <a:spcAft>
                <a:spcPts val="0"/>
              </a:spcAft>
              <a:buClr>
                <a:srgbClr val="000000"/>
              </a:buClr>
              <a:buSzPts val="700"/>
              <a:buNone/>
              <a:defRPr/>
            </a:lvl8pPr>
            <a:lvl9pPr lvl="8" rtl="0" algn="ctr">
              <a:lnSpc>
                <a:spcPct val="100000"/>
              </a:lnSpc>
              <a:spcBef>
                <a:spcPts val="0"/>
              </a:spcBef>
              <a:spcAft>
                <a:spcPts val="0"/>
              </a:spcAft>
              <a:buClr>
                <a:srgbClr val="000000"/>
              </a:buClr>
              <a:buSzPts val="700"/>
              <a:buNone/>
              <a:defRPr/>
            </a:lvl9pPr>
          </a:lstStyle>
          <a:p/>
        </p:txBody>
      </p:sp>
      <p:sp>
        <p:nvSpPr>
          <p:cNvPr id="182" name="Google Shape;182;p22"/>
          <p:cNvSpPr txBox="1"/>
          <p:nvPr>
            <p:ph idx="1" type="body"/>
          </p:nvPr>
        </p:nvSpPr>
        <p:spPr>
          <a:xfrm>
            <a:off x="1812727" y="2658814"/>
            <a:ext cx="5518500" cy="596100"/>
          </a:xfrm>
          <a:prstGeom prst="rect">
            <a:avLst/>
          </a:prstGeom>
          <a:noFill/>
          <a:ln>
            <a:noFill/>
          </a:ln>
        </p:spPr>
        <p:txBody>
          <a:bodyPr anchorCtr="0" anchor="t" bIns="26775" lIns="26775" spcFirstLastPara="1" rIns="26775" wrap="square" tIns="26775">
            <a:noAutofit/>
          </a:bodyPr>
          <a:lstStyle>
            <a:lvl1pPr indent="-228600" lvl="0" marL="457200" rtl="0" algn="ctr">
              <a:lnSpc>
                <a:spcPct val="100000"/>
              </a:lnSpc>
              <a:spcBef>
                <a:spcPts val="0"/>
              </a:spcBef>
              <a:spcAft>
                <a:spcPts val="0"/>
              </a:spcAft>
              <a:buClr>
                <a:srgbClr val="000000"/>
              </a:buClr>
              <a:buSzPts val="2000"/>
              <a:buFont typeface="Helvetica Neue"/>
              <a:buNone/>
              <a:defRPr sz="2000"/>
            </a:lvl1pPr>
            <a:lvl2pPr indent="-228600" lvl="1" marL="914400" rtl="0" algn="ctr">
              <a:lnSpc>
                <a:spcPct val="100000"/>
              </a:lnSpc>
              <a:spcBef>
                <a:spcPts val="0"/>
              </a:spcBef>
              <a:spcAft>
                <a:spcPts val="0"/>
              </a:spcAft>
              <a:buClr>
                <a:srgbClr val="000000"/>
              </a:buClr>
              <a:buSzPts val="2000"/>
              <a:buFont typeface="Helvetica Neue"/>
              <a:buNone/>
              <a:defRPr sz="2000"/>
            </a:lvl2pPr>
            <a:lvl3pPr indent="-228600" lvl="2" marL="1371600" rtl="0" algn="ctr">
              <a:lnSpc>
                <a:spcPct val="100000"/>
              </a:lnSpc>
              <a:spcBef>
                <a:spcPts val="0"/>
              </a:spcBef>
              <a:spcAft>
                <a:spcPts val="0"/>
              </a:spcAft>
              <a:buClr>
                <a:srgbClr val="000000"/>
              </a:buClr>
              <a:buSzPts val="2000"/>
              <a:buFont typeface="Helvetica Neue"/>
              <a:buNone/>
              <a:defRPr sz="2000"/>
            </a:lvl3pPr>
            <a:lvl4pPr indent="-228600" lvl="3" marL="1828800" rtl="0" algn="ctr">
              <a:lnSpc>
                <a:spcPct val="100000"/>
              </a:lnSpc>
              <a:spcBef>
                <a:spcPts val="0"/>
              </a:spcBef>
              <a:spcAft>
                <a:spcPts val="0"/>
              </a:spcAft>
              <a:buClr>
                <a:srgbClr val="000000"/>
              </a:buClr>
              <a:buSzPts val="2000"/>
              <a:buFont typeface="Helvetica Neue"/>
              <a:buNone/>
              <a:defRPr sz="2000"/>
            </a:lvl4pPr>
            <a:lvl5pPr indent="-228600" lvl="4" marL="2286000" rtl="0" algn="ctr">
              <a:lnSpc>
                <a:spcPct val="100000"/>
              </a:lnSpc>
              <a:spcBef>
                <a:spcPts val="0"/>
              </a:spcBef>
              <a:spcAft>
                <a:spcPts val="0"/>
              </a:spcAft>
              <a:buClr>
                <a:srgbClr val="000000"/>
              </a:buClr>
              <a:buSzPts val="2000"/>
              <a:buFont typeface="Helvetica Neue"/>
              <a:buNone/>
              <a:defRPr sz="2000"/>
            </a:lvl5pPr>
            <a:lvl6pPr indent="-292100" lvl="5" marL="2743200" rtl="0" algn="l">
              <a:lnSpc>
                <a:spcPct val="100000"/>
              </a:lnSpc>
              <a:spcBef>
                <a:spcPts val="2200"/>
              </a:spcBef>
              <a:spcAft>
                <a:spcPts val="0"/>
              </a:spcAft>
              <a:buClr>
                <a:srgbClr val="000000"/>
              </a:buClr>
              <a:buSzPts val="1000"/>
              <a:buChar char="•"/>
              <a:defRPr/>
            </a:lvl6pPr>
            <a:lvl7pPr indent="-292100" lvl="6" marL="3200400" rtl="0" algn="l">
              <a:lnSpc>
                <a:spcPct val="100000"/>
              </a:lnSpc>
              <a:spcBef>
                <a:spcPts val="2200"/>
              </a:spcBef>
              <a:spcAft>
                <a:spcPts val="0"/>
              </a:spcAft>
              <a:buClr>
                <a:srgbClr val="000000"/>
              </a:buClr>
              <a:buSzPts val="1000"/>
              <a:buChar char="•"/>
              <a:defRPr/>
            </a:lvl7pPr>
            <a:lvl8pPr indent="-292100" lvl="7" marL="3657600" rtl="0" algn="l">
              <a:lnSpc>
                <a:spcPct val="100000"/>
              </a:lnSpc>
              <a:spcBef>
                <a:spcPts val="2200"/>
              </a:spcBef>
              <a:spcAft>
                <a:spcPts val="0"/>
              </a:spcAft>
              <a:buClr>
                <a:srgbClr val="000000"/>
              </a:buClr>
              <a:buSzPts val="1000"/>
              <a:buChar char="•"/>
              <a:defRPr/>
            </a:lvl8pPr>
            <a:lvl9pPr indent="-292100" lvl="8" marL="4114800" rtl="0" algn="l">
              <a:lnSpc>
                <a:spcPct val="100000"/>
              </a:lnSpc>
              <a:spcBef>
                <a:spcPts val="2200"/>
              </a:spcBef>
              <a:spcAft>
                <a:spcPts val="0"/>
              </a:spcAft>
              <a:buClr>
                <a:srgbClr val="000000"/>
              </a:buClr>
              <a:buSzPts val="1000"/>
              <a:buChar char="•"/>
              <a:defRPr/>
            </a:lvl9pPr>
          </a:lstStyle>
          <a:p/>
        </p:txBody>
      </p:sp>
      <p:sp>
        <p:nvSpPr>
          <p:cNvPr id="183" name="Google Shape;183;p22"/>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1" showMasterSp="0">
  <p:cSld name="TITLE_AND_BODY_2_1">
    <p:spTree>
      <p:nvGrpSpPr>
        <p:cNvPr id="184" name="Shape 184"/>
        <p:cNvGrpSpPr/>
        <p:nvPr/>
      </p:nvGrpSpPr>
      <p:grpSpPr>
        <a:xfrm>
          <a:off x="0" y="0"/>
          <a:ext cx="0" cy="0"/>
          <a:chOff x="0" y="0"/>
          <a:chExt cx="0" cy="0"/>
        </a:xfrm>
      </p:grpSpPr>
      <p:sp>
        <p:nvSpPr>
          <p:cNvPr id="185" name="Google Shape;185;p23"/>
          <p:cNvSpPr txBox="1"/>
          <p:nvPr/>
        </p:nvSpPr>
        <p:spPr>
          <a:xfrm>
            <a:off x="3817619" y="4800959"/>
            <a:ext cx="1508700" cy="157800"/>
          </a:xfrm>
          <a:prstGeom prst="rect">
            <a:avLst/>
          </a:prstGeom>
          <a:noFill/>
          <a:ln>
            <a:noFill/>
          </a:ln>
        </p:spPr>
        <p:txBody>
          <a:bodyPr anchorCtr="0" anchor="ctr" bIns="17150" lIns="17150" spcFirstLastPara="1" rIns="17150" wrap="square" tIns="17150">
            <a:spAutoFit/>
          </a:bodyPr>
          <a:lstStyle/>
          <a:p>
            <a:pPr indent="0" lvl="0" marL="0" marR="0" rtl="0" algn="ctr">
              <a:lnSpc>
                <a:spcPct val="100000"/>
              </a:lnSpc>
              <a:spcBef>
                <a:spcPts val="0"/>
              </a:spcBef>
              <a:spcAft>
                <a:spcPts val="0"/>
              </a:spcAft>
              <a:buClr>
                <a:srgbClr val="888888"/>
              </a:buClr>
              <a:buSzPts val="800"/>
              <a:buFont typeface="Open Sans"/>
              <a:buNone/>
            </a:pPr>
            <a:r>
              <a:rPr b="0" i="0" lang="zh-CN" sz="800" u="none" cap="none" strike="noStrike">
                <a:solidFill>
                  <a:srgbClr val="888888"/>
                </a:solidFill>
                <a:latin typeface="Open Sans"/>
                <a:ea typeface="Open Sans"/>
                <a:cs typeface="Open Sans"/>
                <a:sym typeface="Open Sans"/>
              </a:rPr>
              <a:t>Private &amp; Confidential</a:t>
            </a:r>
            <a:endParaRPr b="0" i="0" sz="800" u="none" cap="none" strike="noStrike">
              <a:solidFill>
                <a:srgbClr val="888888"/>
              </a:solidFill>
              <a:latin typeface="Open Sans"/>
              <a:ea typeface="Open Sans"/>
              <a:cs typeface="Open Sans"/>
              <a:sym typeface="Open Sans"/>
            </a:endParaRPr>
          </a:p>
        </p:txBody>
      </p:sp>
      <p:grpSp>
        <p:nvGrpSpPr>
          <p:cNvPr id="186" name="Google Shape;186;p23"/>
          <p:cNvGrpSpPr/>
          <p:nvPr/>
        </p:nvGrpSpPr>
        <p:grpSpPr>
          <a:xfrm>
            <a:off x="170543" y="185006"/>
            <a:ext cx="825578" cy="384942"/>
            <a:chOff x="0" y="0"/>
            <a:chExt cx="2201541" cy="1026512"/>
          </a:xfrm>
        </p:grpSpPr>
        <p:pic>
          <p:nvPicPr>
            <p:cNvPr descr="Shopee_logo_en-02.png" id="187" name="Google Shape;187;p23"/>
            <p:cNvPicPr preferRelativeResize="0"/>
            <p:nvPr/>
          </p:nvPicPr>
          <p:blipFill rotWithShape="1">
            <a:blip r:embed="rId2">
              <a:alphaModFix/>
            </a:blip>
            <a:srcRect b="24307" l="2858" r="66962" t="10174"/>
            <a:stretch/>
          </p:blipFill>
          <p:spPr>
            <a:xfrm>
              <a:off x="0" y="0"/>
              <a:ext cx="1024506" cy="1026512"/>
            </a:xfrm>
            <a:prstGeom prst="rect">
              <a:avLst/>
            </a:prstGeom>
            <a:noFill/>
            <a:ln>
              <a:noFill/>
            </a:ln>
          </p:spPr>
        </p:pic>
        <p:pic>
          <p:nvPicPr>
            <p:cNvPr descr="Shopee_logo_en-02.png" id="188" name="Google Shape;188;p23"/>
            <p:cNvPicPr preferRelativeResize="0"/>
            <p:nvPr/>
          </p:nvPicPr>
          <p:blipFill rotWithShape="1">
            <a:blip r:embed="rId2">
              <a:alphaModFix/>
            </a:blip>
            <a:srcRect b="24307" l="62440" r="1510" t="10174"/>
            <a:stretch/>
          </p:blipFill>
          <p:spPr>
            <a:xfrm>
              <a:off x="977822" y="0"/>
              <a:ext cx="1223719" cy="1026512"/>
            </a:xfrm>
            <a:prstGeom prst="rect">
              <a:avLst/>
            </a:prstGeom>
            <a:noFill/>
            <a:ln>
              <a:noFill/>
            </a:ln>
          </p:spPr>
        </p:pic>
      </p:grpSp>
      <p:cxnSp>
        <p:nvCxnSpPr>
          <p:cNvPr id="189" name="Google Shape;189;p23"/>
          <p:cNvCxnSpPr/>
          <p:nvPr/>
        </p:nvCxnSpPr>
        <p:spPr>
          <a:xfrm>
            <a:off x="1082724" y="544267"/>
            <a:ext cx="7633200" cy="0"/>
          </a:xfrm>
          <a:prstGeom prst="straightConnector1">
            <a:avLst/>
          </a:prstGeom>
          <a:noFill/>
          <a:ln cap="flat" cmpd="sng" w="50800">
            <a:solidFill>
              <a:srgbClr val="EE4D2D"/>
            </a:solidFill>
            <a:prstDash val="solid"/>
            <a:miter lim="400000"/>
            <a:headEnd len="sm" w="sm" type="none"/>
            <a:tailEnd len="sm" w="sm" type="none"/>
          </a:ln>
        </p:spPr>
      </p:cxnSp>
      <p:sp>
        <p:nvSpPr>
          <p:cNvPr id="190" name="Google Shape;190;p23"/>
          <p:cNvSpPr txBox="1"/>
          <p:nvPr>
            <p:ph type="title"/>
          </p:nvPr>
        </p:nvSpPr>
        <p:spPr>
          <a:xfrm>
            <a:off x="1048099" y="61801"/>
            <a:ext cx="6782400" cy="548700"/>
          </a:xfrm>
          <a:prstGeom prst="rect">
            <a:avLst/>
          </a:prstGeom>
          <a:noFill/>
          <a:ln>
            <a:noFill/>
          </a:ln>
        </p:spPr>
        <p:txBody>
          <a:bodyPr anchorCtr="0" anchor="ctr" bIns="19050" lIns="19050" spcFirstLastPara="1" rIns="19050" wrap="square" tIns="19050">
            <a:normAutofit/>
          </a:bodyPr>
          <a:lstStyle>
            <a:lvl1pPr lvl="0" rtl="0" algn="l">
              <a:lnSpc>
                <a:spcPct val="100000"/>
              </a:lnSpc>
              <a:spcBef>
                <a:spcPts val="0"/>
              </a:spcBef>
              <a:spcAft>
                <a:spcPts val="0"/>
              </a:spcAft>
              <a:buClr>
                <a:srgbClr val="EE4D2D"/>
              </a:buClr>
              <a:buSzPts val="2300"/>
              <a:buFont typeface="Open Sans"/>
              <a:buNone/>
              <a:defRPr sz="2300"/>
            </a:lvl1pPr>
            <a:lvl2pPr lvl="1" rtl="0" algn="ctr">
              <a:lnSpc>
                <a:spcPct val="100000"/>
              </a:lnSpc>
              <a:spcBef>
                <a:spcPts val="0"/>
              </a:spcBef>
              <a:spcAft>
                <a:spcPts val="0"/>
              </a:spcAft>
              <a:buClr>
                <a:srgbClr val="EE4D2D"/>
              </a:buClr>
              <a:buSzPts val="700"/>
              <a:buNone/>
              <a:defRPr/>
            </a:lvl2pPr>
            <a:lvl3pPr lvl="2" rtl="0" algn="ctr">
              <a:lnSpc>
                <a:spcPct val="100000"/>
              </a:lnSpc>
              <a:spcBef>
                <a:spcPts val="0"/>
              </a:spcBef>
              <a:spcAft>
                <a:spcPts val="0"/>
              </a:spcAft>
              <a:buClr>
                <a:srgbClr val="EE4D2D"/>
              </a:buClr>
              <a:buSzPts val="700"/>
              <a:buNone/>
              <a:defRPr/>
            </a:lvl3pPr>
            <a:lvl4pPr lvl="3" rtl="0" algn="ctr">
              <a:lnSpc>
                <a:spcPct val="100000"/>
              </a:lnSpc>
              <a:spcBef>
                <a:spcPts val="0"/>
              </a:spcBef>
              <a:spcAft>
                <a:spcPts val="0"/>
              </a:spcAft>
              <a:buClr>
                <a:srgbClr val="EE4D2D"/>
              </a:buClr>
              <a:buSzPts val="700"/>
              <a:buNone/>
              <a:defRPr/>
            </a:lvl4pPr>
            <a:lvl5pPr lvl="4" rtl="0" algn="ctr">
              <a:lnSpc>
                <a:spcPct val="100000"/>
              </a:lnSpc>
              <a:spcBef>
                <a:spcPts val="0"/>
              </a:spcBef>
              <a:spcAft>
                <a:spcPts val="0"/>
              </a:spcAft>
              <a:buClr>
                <a:srgbClr val="EE4D2D"/>
              </a:buClr>
              <a:buSzPts val="700"/>
              <a:buNone/>
              <a:defRPr/>
            </a:lvl5pPr>
            <a:lvl6pPr lvl="5" rtl="0" algn="ctr">
              <a:lnSpc>
                <a:spcPct val="100000"/>
              </a:lnSpc>
              <a:spcBef>
                <a:spcPts val="0"/>
              </a:spcBef>
              <a:spcAft>
                <a:spcPts val="0"/>
              </a:spcAft>
              <a:buClr>
                <a:srgbClr val="EE4D2D"/>
              </a:buClr>
              <a:buSzPts val="700"/>
              <a:buNone/>
              <a:defRPr/>
            </a:lvl6pPr>
            <a:lvl7pPr lvl="6" rtl="0" algn="ctr">
              <a:lnSpc>
                <a:spcPct val="100000"/>
              </a:lnSpc>
              <a:spcBef>
                <a:spcPts val="0"/>
              </a:spcBef>
              <a:spcAft>
                <a:spcPts val="0"/>
              </a:spcAft>
              <a:buClr>
                <a:srgbClr val="EE4D2D"/>
              </a:buClr>
              <a:buSzPts val="700"/>
              <a:buNone/>
              <a:defRPr/>
            </a:lvl7pPr>
            <a:lvl8pPr lvl="7" rtl="0" algn="ctr">
              <a:lnSpc>
                <a:spcPct val="100000"/>
              </a:lnSpc>
              <a:spcBef>
                <a:spcPts val="0"/>
              </a:spcBef>
              <a:spcAft>
                <a:spcPts val="0"/>
              </a:spcAft>
              <a:buClr>
                <a:srgbClr val="EE4D2D"/>
              </a:buClr>
              <a:buSzPts val="700"/>
              <a:buNone/>
              <a:defRPr/>
            </a:lvl8pPr>
            <a:lvl9pPr lvl="8" rtl="0" algn="ctr">
              <a:lnSpc>
                <a:spcPct val="100000"/>
              </a:lnSpc>
              <a:spcBef>
                <a:spcPts val="0"/>
              </a:spcBef>
              <a:spcAft>
                <a:spcPts val="0"/>
              </a:spcAft>
              <a:buClr>
                <a:srgbClr val="EE4D2D"/>
              </a:buClr>
              <a:buSzPts val="700"/>
              <a:buNone/>
              <a:defRPr/>
            </a:lvl9pPr>
          </a:lstStyle>
          <a:p/>
        </p:txBody>
      </p:sp>
      <p:sp>
        <p:nvSpPr>
          <p:cNvPr id="191" name="Google Shape;191;p23"/>
          <p:cNvSpPr txBox="1"/>
          <p:nvPr>
            <p:ph idx="12" type="sldNum"/>
          </p:nvPr>
        </p:nvSpPr>
        <p:spPr>
          <a:xfrm>
            <a:off x="8767654" y="4784766"/>
            <a:ext cx="173700" cy="177000"/>
          </a:xfrm>
          <a:prstGeom prst="rect">
            <a:avLst/>
          </a:prstGeom>
          <a:noFill/>
          <a:ln>
            <a:noFill/>
          </a:ln>
        </p:spPr>
        <p:txBody>
          <a:bodyPr anchorCtr="0" anchor="t" bIns="19050" lIns="19050" spcFirstLastPara="1" rIns="19050" wrap="square" tIns="19050">
            <a:spAutoFit/>
          </a:bodyPr>
          <a:lstStyle>
            <a:lvl1pPr indent="0" lvl="0" marL="0" marR="0" rtl="0" algn="ctr">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1pPr>
            <a:lvl2pPr indent="0" lvl="1" marL="0" marR="0" rtl="0" algn="ctr">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2pPr>
            <a:lvl3pPr indent="0" lvl="2" marL="0" marR="0" rtl="0" algn="ctr">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3pPr>
            <a:lvl4pPr indent="0" lvl="3" marL="0" marR="0" rtl="0" algn="ctr">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4pPr>
            <a:lvl5pPr indent="0" lvl="4" marL="0" marR="0" rtl="0" algn="ctr">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5pPr>
            <a:lvl6pPr indent="0" lvl="5" marL="0" marR="0" rtl="0" algn="ctr">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6pPr>
            <a:lvl7pPr indent="0" lvl="6" marL="0" marR="0" rtl="0" algn="ctr">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7pPr>
            <a:lvl8pPr indent="0" lvl="7" marL="0" marR="0" rtl="0" algn="ctr">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8pPr>
            <a:lvl9pPr indent="0" lvl="8" marL="0" marR="0" rtl="0" algn="ctr">
              <a:lnSpc>
                <a:spcPct val="100000"/>
              </a:lnSpc>
              <a:spcBef>
                <a:spcPts val="0"/>
              </a:spcBef>
              <a:spcAft>
                <a:spcPts val="0"/>
              </a:spcAft>
              <a:buClr>
                <a:srgbClr val="000000"/>
              </a:buClr>
              <a:buSzPts val="900"/>
              <a:buFont typeface="Open Sans"/>
              <a:buNone/>
              <a:defRPr b="0" i="0" sz="900" u="none" cap="none" strike="noStrike">
                <a:solidFill>
                  <a:srgbClr val="000000"/>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type="tx">
  <p:cSld name="TITLE_AND_BODY">
    <p:spTree>
      <p:nvGrpSpPr>
        <p:cNvPr id="22" name="Shape 22"/>
        <p:cNvGrpSpPr/>
        <p:nvPr/>
      </p:nvGrpSpPr>
      <p:grpSpPr>
        <a:xfrm>
          <a:off x="0" y="0"/>
          <a:ext cx="0" cy="0"/>
          <a:chOff x="0" y="0"/>
          <a:chExt cx="0" cy="0"/>
        </a:xfrm>
      </p:grpSpPr>
      <p:pic>
        <p:nvPicPr>
          <p:cNvPr id="23" name="Google Shape;23;p4"/>
          <p:cNvPicPr preferRelativeResize="0"/>
          <p:nvPr/>
        </p:nvPicPr>
        <p:blipFill>
          <a:blip r:embed="rId2">
            <a:alphaModFix/>
          </a:blip>
          <a:stretch>
            <a:fillRect/>
          </a:stretch>
        </p:blipFill>
        <p:spPr>
          <a:xfrm>
            <a:off x="7852182" y="275259"/>
            <a:ext cx="922481" cy="919175"/>
          </a:xfrm>
          <a:prstGeom prst="rect">
            <a:avLst/>
          </a:prstGeom>
          <a:noFill/>
          <a:ln>
            <a:noFill/>
          </a:ln>
        </p:spPr>
      </p:pic>
      <p:sp>
        <p:nvSpPr>
          <p:cNvPr id="24" name="Google Shape;24;p4"/>
          <p:cNvSpPr/>
          <p:nvPr/>
        </p:nvSpPr>
        <p:spPr>
          <a:xfrm>
            <a:off x="897900" y="1425200"/>
            <a:ext cx="7102500" cy="513900"/>
          </a:xfrm>
          <a:prstGeom prst="rect">
            <a:avLst/>
          </a:prstGeom>
          <a:solidFill>
            <a:srgbClr val="113366"/>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25" name="Google Shape;25;p4"/>
          <p:cNvSpPr txBox="1"/>
          <p:nvPr>
            <p:ph idx="1" type="body"/>
          </p:nvPr>
        </p:nvSpPr>
        <p:spPr>
          <a:xfrm>
            <a:off x="7312975" y="1517100"/>
            <a:ext cx="1971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FFFFFF"/>
              </a:buClr>
              <a:buSzPts val="2600"/>
              <a:buFont typeface="Arial"/>
              <a:buChar char="●"/>
              <a:defRPr b="1" sz="2000">
                <a:solidFill>
                  <a:srgbClr val="FFFFFF"/>
                </a:solidFill>
                <a:latin typeface="Arial"/>
                <a:ea typeface="Arial"/>
                <a:cs typeface="Arial"/>
                <a:sym typeface="Arial"/>
              </a:defRPr>
            </a:lvl1pPr>
            <a:lvl2pPr indent="-393700" lvl="1" marL="9144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2pPr>
            <a:lvl3pPr indent="-393700" lvl="2" marL="13716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3pPr>
            <a:lvl4pPr indent="-393700" lvl="3" marL="18288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4pPr>
            <a:lvl5pPr indent="-393700" lvl="4" marL="22860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5pPr>
            <a:lvl6pPr indent="-393700" lvl="5" marL="27432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6pPr>
            <a:lvl7pPr indent="-393700" lvl="6" marL="32004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7pPr>
            <a:lvl8pPr indent="-393700" lvl="7" marL="36576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8pPr>
            <a:lvl9pPr indent="-393700" lvl="8" marL="41148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9pPr>
          </a:lstStyle>
          <a:p/>
        </p:txBody>
      </p:sp>
      <p:sp>
        <p:nvSpPr>
          <p:cNvPr id="26" name="Google Shape;26;p4"/>
          <p:cNvSpPr txBox="1"/>
          <p:nvPr>
            <p:ph idx="2" type="body"/>
          </p:nvPr>
        </p:nvSpPr>
        <p:spPr>
          <a:xfrm>
            <a:off x="1224400" y="1517100"/>
            <a:ext cx="4254300" cy="513900"/>
          </a:xfrm>
          <a:prstGeom prst="rect">
            <a:avLst/>
          </a:prstGeom>
        </p:spPr>
        <p:txBody>
          <a:bodyPr anchorCtr="0" anchor="t" bIns="19050" lIns="19050" spcFirstLastPara="1" rIns="19050" wrap="square" tIns="19050">
            <a:noAutofit/>
          </a:bodyPr>
          <a:lstStyle>
            <a:lvl1pPr indent="-393700" lvl="0" marL="457200">
              <a:spcBef>
                <a:spcPts val="0"/>
              </a:spcBef>
              <a:spcAft>
                <a:spcPts val="0"/>
              </a:spcAft>
              <a:buClr>
                <a:srgbClr val="FFFFFF"/>
              </a:buClr>
              <a:buSzPts val="2600"/>
              <a:buFont typeface="Arial"/>
              <a:buChar char="•"/>
              <a:defRPr b="1" sz="2000">
                <a:solidFill>
                  <a:srgbClr val="FFFFFF"/>
                </a:solidFill>
                <a:latin typeface="Arial"/>
                <a:ea typeface="Arial"/>
                <a:cs typeface="Arial"/>
                <a:sym typeface="Arial"/>
              </a:defRPr>
            </a:lvl1pPr>
            <a:lvl2pPr indent="-393700" lvl="1" marL="91440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2pPr>
            <a:lvl3pPr indent="-393700" lvl="2" marL="137160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3pPr>
            <a:lvl4pPr indent="-393700" lvl="3" marL="182880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4pPr>
            <a:lvl5pPr indent="-393700" lvl="4" marL="228600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5pPr>
            <a:lvl6pPr indent="-393700" lvl="5" marL="274320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6pPr>
            <a:lvl7pPr indent="-393700" lvl="6" marL="320040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7pPr>
            <a:lvl8pPr indent="-393700" lvl="7" marL="365760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8pPr>
            <a:lvl9pPr indent="-393700" lvl="8" marL="411480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9pPr>
          </a:lstStyle>
          <a:p/>
        </p:txBody>
      </p:sp>
      <p:sp>
        <p:nvSpPr>
          <p:cNvPr id="27" name="Google Shape;27;p4"/>
          <p:cNvSpPr txBox="1"/>
          <p:nvPr>
            <p:ph type="title"/>
          </p:nvPr>
        </p:nvSpPr>
        <p:spPr>
          <a:xfrm>
            <a:off x="479725" y="379375"/>
            <a:ext cx="5077800" cy="827400"/>
          </a:xfrm>
          <a:prstGeom prst="rect">
            <a:avLst/>
          </a:prstGeom>
        </p:spPr>
        <p:txBody>
          <a:bodyPr anchorCtr="0" anchor="t" bIns="19050" lIns="19050" spcFirstLastPara="1" rIns="19050" wrap="square" tIns="19050">
            <a:noAutofit/>
          </a:bodyPr>
          <a:lstStyle>
            <a:lvl1pPr lvl="0" algn="l">
              <a:spcBef>
                <a:spcPts val="0"/>
              </a:spcBef>
              <a:spcAft>
                <a:spcPts val="0"/>
              </a:spcAft>
              <a:buClr>
                <a:srgbClr val="113366"/>
              </a:buClr>
              <a:buSzPts val="2400"/>
              <a:buFont typeface="Arial"/>
              <a:buNone/>
              <a:defRPr b="1" sz="2400">
                <a:solidFill>
                  <a:srgbClr val="113366"/>
                </a:solidFill>
                <a:latin typeface="Arial"/>
                <a:ea typeface="Arial"/>
                <a:cs typeface="Arial"/>
                <a:sym typeface="Arial"/>
              </a:defRPr>
            </a:lvl1pPr>
            <a:lvl2pPr lvl="1" algn="l">
              <a:spcBef>
                <a:spcPts val="0"/>
              </a:spcBef>
              <a:spcAft>
                <a:spcPts val="0"/>
              </a:spcAft>
              <a:buSzPts val="4000"/>
              <a:buFont typeface="Arial"/>
              <a:buNone/>
              <a:defRPr sz="4000">
                <a:latin typeface="Arial"/>
                <a:ea typeface="Arial"/>
                <a:cs typeface="Arial"/>
                <a:sym typeface="Arial"/>
              </a:defRPr>
            </a:lvl2pPr>
            <a:lvl3pPr lvl="2" algn="l">
              <a:spcBef>
                <a:spcPts val="0"/>
              </a:spcBef>
              <a:spcAft>
                <a:spcPts val="0"/>
              </a:spcAft>
              <a:buSzPts val="4000"/>
              <a:buFont typeface="Arial"/>
              <a:buNone/>
              <a:defRPr sz="4000">
                <a:latin typeface="Arial"/>
                <a:ea typeface="Arial"/>
                <a:cs typeface="Arial"/>
                <a:sym typeface="Arial"/>
              </a:defRPr>
            </a:lvl3pPr>
            <a:lvl4pPr lvl="3" algn="l">
              <a:spcBef>
                <a:spcPts val="0"/>
              </a:spcBef>
              <a:spcAft>
                <a:spcPts val="0"/>
              </a:spcAft>
              <a:buSzPts val="4000"/>
              <a:buFont typeface="Arial"/>
              <a:buNone/>
              <a:defRPr sz="4000">
                <a:latin typeface="Arial"/>
                <a:ea typeface="Arial"/>
                <a:cs typeface="Arial"/>
                <a:sym typeface="Arial"/>
              </a:defRPr>
            </a:lvl4pPr>
            <a:lvl5pPr lvl="4" algn="l">
              <a:spcBef>
                <a:spcPts val="0"/>
              </a:spcBef>
              <a:spcAft>
                <a:spcPts val="0"/>
              </a:spcAft>
              <a:buSzPts val="4000"/>
              <a:buFont typeface="Arial"/>
              <a:buNone/>
              <a:defRPr sz="4000">
                <a:latin typeface="Arial"/>
                <a:ea typeface="Arial"/>
                <a:cs typeface="Arial"/>
                <a:sym typeface="Arial"/>
              </a:defRPr>
            </a:lvl5pPr>
            <a:lvl6pPr lvl="5" algn="l">
              <a:spcBef>
                <a:spcPts val="0"/>
              </a:spcBef>
              <a:spcAft>
                <a:spcPts val="0"/>
              </a:spcAft>
              <a:buSzPts val="4000"/>
              <a:buFont typeface="Arial"/>
              <a:buNone/>
              <a:defRPr sz="4000">
                <a:latin typeface="Arial"/>
                <a:ea typeface="Arial"/>
                <a:cs typeface="Arial"/>
                <a:sym typeface="Arial"/>
              </a:defRPr>
            </a:lvl6pPr>
            <a:lvl7pPr lvl="6" algn="l">
              <a:spcBef>
                <a:spcPts val="0"/>
              </a:spcBef>
              <a:spcAft>
                <a:spcPts val="0"/>
              </a:spcAft>
              <a:buSzPts val="4000"/>
              <a:buFont typeface="Arial"/>
              <a:buNone/>
              <a:defRPr sz="4000">
                <a:latin typeface="Arial"/>
                <a:ea typeface="Arial"/>
                <a:cs typeface="Arial"/>
                <a:sym typeface="Arial"/>
              </a:defRPr>
            </a:lvl7pPr>
            <a:lvl8pPr lvl="7" algn="l">
              <a:spcBef>
                <a:spcPts val="0"/>
              </a:spcBef>
              <a:spcAft>
                <a:spcPts val="0"/>
              </a:spcAft>
              <a:buSzPts val="4000"/>
              <a:buFont typeface="Arial"/>
              <a:buNone/>
              <a:defRPr sz="4000">
                <a:latin typeface="Arial"/>
                <a:ea typeface="Arial"/>
                <a:cs typeface="Arial"/>
                <a:sym typeface="Arial"/>
              </a:defRPr>
            </a:lvl8pPr>
            <a:lvl9pPr lvl="8" algn="l">
              <a:spcBef>
                <a:spcPts val="0"/>
              </a:spcBef>
              <a:spcAft>
                <a:spcPts val="0"/>
              </a:spcAft>
              <a:buSzPts val="4000"/>
              <a:buFont typeface="Arial"/>
              <a:buNone/>
              <a:defRPr sz="4000">
                <a:latin typeface="Arial"/>
                <a:ea typeface="Arial"/>
                <a:cs typeface="Arial"/>
                <a:sym typeface="Arial"/>
              </a:defRPr>
            </a:lvl9pPr>
          </a:lstStyle>
          <a:p/>
        </p:txBody>
      </p:sp>
      <p:sp>
        <p:nvSpPr>
          <p:cNvPr id="28" name="Google Shape;28;p4"/>
          <p:cNvSpPr txBox="1"/>
          <p:nvPr/>
        </p:nvSpPr>
        <p:spPr>
          <a:xfrm>
            <a:off x="3586275" y="4927472"/>
            <a:ext cx="1971300" cy="267000"/>
          </a:xfrm>
          <a:prstGeom prst="rect">
            <a:avLst/>
          </a:prstGeom>
          <a:noFill/>
          <a:ln>
            <a:noFill/>
          </a:ln>
        </p:spPr>
        <p:txBody>
          <a:bodyPr anchorCtr="0" anchor="t" bIns="19050" lIns="19050" spcFirstLastPara="1" rIns="19050" wrap="square" tIns="19050">
            <a:noAutofit/>
          </a:bodyPr>
          <a:lstStyle/>
          <a:p>
            <a:pPr indent="0" lvl="0" marL="0" marR="0" rtl="0" algn="ctr">
              <a:lnSpc>
                <a:spcPct val="90000"/>
              </a:lnSpc>
              <a:spcBef>
                <a:spcPts val="0"/>
              </a:spcBef>
              <a:spcAft>
                <a:spcPts val="0"/>
              </a:spcAft>
              <a:buClr>
                <a:srgbClr val="FFFFFF"/>
              </a:buClr>
              <a:buSzPts val="1900"/>
              <a:buFont typeface="Play"/>
              <a:buNone/>
            </a:pPr>
            <a:r>
              <a:rPr lang="zh-CN" sz="700">
                <a:solidFill>
                  <a:srgbClr val="999999"/>
                </a:solidFill>
              </a:rPr>
              <a:t>Private &amp; Confidential</a:t>
            </a:r>
            <a:endParaRPr sz="700">
              <a:solidFill>
                <a:srgbClr val="999999"/>
              </a:solidFill>
            </a:endParaRPr>
          </a:p>
        </p:txBody>
      </p:sp>
      <p:sp>
        <p:nvSpPr>
          <p:cNvPr id="29" name="Google Shape;29;p4"/>
          <p:cNvSpPr txBox="1"/>
          <p:nvPr>
            <p:ph idx="3" type="body"/>
          </p:nvPr>
        </p:nvSpPr>
        <p:spPr>
          <a:xfrm>
            <a:off x="1224400" y="1973125"/>
            <a:ext cx="4254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30" name="Google Shape;30;p4"/>
          <p:cNvSpPr txBox="1"/>
          <p:nvPr>
            <p:ph idx="4" type="body"/>
          </p:nvPr>
        </p:nvSpPr>
        <p:spPr>
          <a:xfrm>
            <a:off x="7312975" y="1973125"/>
            <a:ext cx="1971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31" name="Google Shape;31;p4"/>
          <p:cNvSpPr txBox="1"/>
          <p:nvPr>
            <p:ph idx="5" type="body"/>
          </p:nvPr>
        </p:nvSpPr>
        <p:spPr>
          <a:xfrm>
            <a:off x="1224400" y="2405750"/>
            <a:ext cx="4254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32" name="Google Shape;32;p4"/>
          <p:cNvSpPr txBox="1"/>
          <p:nvPr>
            <p:ph idx="6" type="body"/>
          </p:nvPr>
        </p:nvSpPr>
        <p:spPr>
          <a:xfrm>
            <a:off x="7312975" y="2405750"/>
            <a:ext cx="1971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33" name="Google Shape;33;p4"/>
          <p:cNvSpPr txBox="1"/>
          <p:nvPr>
            <p:ph idx="7" type="body"/>
          </p:nvPr>
        </p:nvSpPr>
        <p:spPr>
          <a:xfrm>
            <a:off x="1224400" y="2870575"/>
            <a:ext cx="4254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34" name="Google Shape;34;p4"/>
          <p:cNvSpPr txBox="1"/>
          <p:nvPr>
            <p:ph idx="8" type="body"/>
          </p:nvPr>
        </p:nvSpPr>
        <p:spPr>
          <a:xfrm>
            <a:off x="7312975" y="2870575"/>
            <a:ext cx="1971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35" name="Google Shape;35;p4"/>
          <p:cNvSpPr txBox="1"/>
          <p:nvPr>
            <p:ph idx="9" type="body"/>
          </p:nvPr>
        </p:nvSpPr>
        <p:spPr>
          <a:xfrm>
            <a:off x="1224400" y="3294400"/>
            <a:ext cx="4254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36" name="Google Shape;36;p4"/>
          <p:cNvSpPr txBox="1"/>
          <p:nvPr>
            <p:ph idx="13" type="body"/>
          </p:nvPr>
        </p:nvSpPr>
        <p:spPr>
          <a:xfrm>
            <a:off x="7312975" y="3294400"/>
            <a:ext cx="1971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p:cSld name="TITLE_AND_BODY_1">
    <p:spTree>
      <p:nvGrpSpPr>
        <p:cNvPr id="37" name="Shape 37"/>
        <p:cNvGrpSpPr/>
        <p:nvPr/>
      </p:nvGrpSpPr>
      <p:grpSpPr>
        <a:xfrm>
          <a:off x="0" y="0"/>
          <a:ext cx="0" cy="0"/>
          <a:chOff x="0" y="0"/>
          <a:chExt cx="0" cy="0"/>
        </a:xfrm>
      </p:grpSpPr>
      <p:sp>
        <p:nvSpPr>
          <p:cNvPr id="38" name="Google Shape;38;p5"/>
          <p:cNvSpPr txBox="1"/>
          <p:nvPr>
            <p:ph type="title"/>
          </p:nvPr>
        </p:nvSpPr>
        <p:spPr>
          <a:xfrm>
            <a:off x="479725" y="379375"/>
            <a:ext cx="5077800" cy="827400"/>
          </a:xfrm>
          <a:prstGeom prst="rect">
            <a:avLst/>
          </a:prstGeom>
        </p:spPr>
        <p:txBody>
          <a:bodyPr anchorCtr="0" anchor="t" bIns="19050" lIns="19050" spcFirstLastPara="1" rIns="19050" wrap="square" tIns="19050">
            <a:noAutofit/>
          </a:bodyPr>
          <a:lstStyle>
            <a:lvl1pPr lvl="0" rtl="0" algn="l">
              <a:spcBef>
                <a:spcPts val="0"/>
              </a:spcBef>
              <a:spcAft>
                <a:spcPts val="0"/>
              </a:spcAft>
              <a:buClr>
                <a:srgbClr val="113366"/>
              </a:buClr>
              <a:buSzPts val="2400"/>
              <a:buFont typeface="Arial"/>
              <a:buNone/>
              <a:defRPr b="1" sz="2400">
                <a:solidFill>
                  <a:srgbClr val="113366"/>
                </a:solidFill>
                <a:latin typeface="Arial"/>
                <a:ea typeface="Arial"/>
                <a:cs typeface="Arial"/>
                <a:sym typeface="Arial"/>
              </a:defRPr>
            </a:lvl1pPr>
            <a:lvl2pPr lvl="1" rtl="0" algn="l">
              <a:spcBef>
                <a:spcPts val="0"/>
              </a:spcBef>
              <a:spcAft>
                <a:spcPts val="0"/>
              </a:spcAft>
              <a:buSzPts val="4000"/>
              <a:buFont typeface="Arial"/>
              <a:buNone/>
              <a:defRPr sz="4000">
                <a:latin typeface="Arial"/>
                <a:ea typeface="Arial"/>
                <a:cs typeface="Arial"/>
                <a:sym typeface="Arial"/>
              </a:defRPr>
            </a:lvl2pPr>
            <a:lvl3pPr lvl="2" rtl="0" algn="l">
              <a:spcBef>
                <a:spcPts val="0"/>
              </a:spcBef>
              <a:spcAft>
                <a:spcPts val="0"/>
              </a:spcAft>
              <a:buSzPts val="4000"/>
              <a:buFont typeface="Arial"/>
              <a:buNone/>
              <a:defRPr sz="4000">
                <a:latin typeface="Arial"/>
                <a:ea typeface="Arial"/>
                <a:cs typeface="Arial"/>
                <a:sym typeface="Arial"/>
              </a:defRPr>
            </a:lvl3pPr>
            <a:lvl4pPr lvl="3" rtl="0" algn="l">
              <a:spcBef>
                <a:spcPts val="0"/>
              </a:spcBef>
              <a:spcAft>
                <a:spcPts val="0"/>
              </a:spcAft>
              <a:buSzPts val="4000"/>
              <a:buFont typeface="Arial"/>
              <a:buNone/>
              <a:defRPr sz="4000">
                <a:latin typeface="Arial"/>
                <a:ea typeface="Arial"/>
                <a:cs typeface="Arial"/>
                <a:sym typeface="Arial"/>
              </a:defRPr>
            </a:lvl4pPr>
            <a:lvl5pPr lvl="4" rtl="0" algn="l">
              <a:spcBef>
                <a:spcPts val="0"/>
              </a:spcBef>
              <a:spcAft>
                <a:spcPts val="0"/>
              </a:spcAft>
              <a:buSzPts val="4000"/>
              <a:buFont typeface="Arial"/>
              <a:buNone/>
              <a:defRPr sz="4000">
                <a:latin typeface="Arial"/>
                <a:ea typeface="Arial"/>
                <a:cs typeface="Arial"/>
                <a:sym typeface="Arial"/>
              </a:defRPr>
            </a:lvl5pPr>
            <a:lvl6pPr lvl="5" rtl="0" algn="l">
              <a:spcBef>
                <a:spcPts val="0"/>
              </a:spcBef>
              <a:spcAft>
                <a:spcPts val="0"/>
              </a:spcAft>
              <a:buSzPts val="4000"/>
              <a:buFont typeface="Arial"/>
              <a:buNone/>
              <a:defRPr sz="4000">
                <a:latin typeface="Arial"/>
                <a:ea typeface="Arial"/>
                <a:cs typeface="Arial"/>
                <a:sym typeface="Arial"/>
              </a:defRPr>
            </a:lvl6pPr>
            <a:lvl7pPr lvl="6" rtl="0" algn="l">
              <a:spcBef>
                <a:spcPts val="0"/>
              </a:spcBef>
              <a:spcAft>
                <a:spcPts val="0"/>
              </a:spcAft>
              <a:buSzPts val="4000"/>
              <a:buFont typeface="Arial"/>
              <a:buNone/>
              <a:defRPr sz="4000">
                <a:latin typeface="Arial"/>
                <a:ea typeface="Arial"/>
                <a:cs typeface="Arial"/>
                <a:sym typeface="Arial"/>
              </a:defRPr>
            </a:lvl7pPr>
            <a:lvl8pPr lvl="7" rtl="0" algn="l">
              <a:spcBef>
                <a:spcPts val="0"/>
              </a:spcBef>
              <a:spcAft>
                <a:spcPts val="0"/>
              </a:spcAft>
              <a:buSzPts val="4000"/>
              <a:buFont typeface="Arial"/>
              <a:buNone/>
              <a:defRPr sz="4000">
                <a:latin typeface="Arial"/>
                <a:ea typeface="Arial"/>
                <a:cs typeface="Arial"/>
                <a:sym typeface="Arial"/>
              </a:defRPr>
            </a:lvl8pPr>
            <a:lvl9pPr lvl="8" rtl="0" algn="l">
              <a:spcBef>
                <a:spcPts val="0"/>
              </a:spcBef>
              <a:spcAft>
                <a:spcPts val="0"/>
              </a:spcAft>
              <a:buSzPts val="4000"/>
              <a:buFont typeface="Arial"/>
              <a:buNone/>
              <a:defRPr sz="4000">
                <a:latin typeface="Arial"/>
                <a:ea typeface="Arial"/>
                <a:cs typeface="Arial"/>
                <a:sym typeface="Arial"/>
              </a:defRPr>
            </a:lvl9pPr>
          </a:lstStyle>
          <a:p/>
        </p:txBody>
      </p:sp>
      <p:sp>
        <p:nvSpPr>
          <p:cNvPr id="39" name="Google Shape;39;p5"/>
          <p:cNvSpPr/>
          <p:nvPr/>
        </p:nvSpPr>
        <p:spPr>
          <a:xfrm>
            <a:off x="897900" y="1891850"/>
            <a:ext cx="7102500" cy="513900"/>
          </a:xfrm>
          <a:prstGeom prst="rect">
            <a:avLst/>
          </a:prstGeom>
          <a:solidFill>
            <a:srgbClr val="113366"/>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40" name="Google Shape;40;p5"/>
          <p:cNvSpPr txBox="1"/>
          <p:nvPr>
            <p:ph idx="1" type="body"/>
          </p:nvPr>
        </p:nvSpPr>
        <p:spPr>
          <a:xfrm>
            <a:off x="7312975" y="1517100"/>
            <a:ext cx="1971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41" name="Google Shape;41;p5"/>
          <p:cNvSpPr txBox="1"/>
          <p:nvPr>
            <p:ph idx="2" type="body"/>
          </p:nvPr>
        </p:nvSpPr>
        <p:spPr>
          <a:xfrm>
            <a:off x="1224400" y="1517100"/>
            <a:ext cx="4254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42" name="Google Shape;42;p5"/>
          <p:cNvSpPr txBox="1"/>
          <p:nvPr/>
        </p:nvSpPr>
        <p:spPr>
          <a:xfrm>
            <a:off x="3586275" y="4927472"/>
            <a:ext cx="1971300" cy="267000"/>
          </a:xfrm>
          <a:prstGeom prst="rect">
            <a:avLst/>
          </a:prstGeom>
          <a:noFill/>
          <a:ln>
            <a:noFill/>
          </a:ln>
        </p:spPr>
        <p:txBody>
          <a:bodyPr anchorCtr="0" anchor="t" bIns="19050" lIns="19050" spcFirstLastPara="1" rIns="19050" wrap="square" tIns="19050">
            <a:noAutofit/>
          </a:bodyPr>
          <a:lstStyle/>
          <a:p>
            <a:pPr indent="0" lvl="0" marL="0" marR="0" rtl="0" algn="ctr">
              <a:lnSpc>
                <a:spcPct val="90000"/>
              </a:lnSpc>
              <a:spcBef>
                <a:spcPts val="0"/>
              </a:spcBef>
              <a:spcAft>
                <a:spcPts val="0"/>
              </a:spcAft>
              <a:buClr>
                <a:srgbClr val="FFFFFF"/>
              </a:buClr>
              <a:buSzPts val="1900"/>
              <a:buFont typeface="Play"/>
              <a:buNone/>
            </a:pPr>
            <a:r>
              <a:rPr lang="zh-CN" sz="700">
                <a:solidFill>
                  <a:srgbClr val="999999"/>
                </a:solidFill>
              </a:rPr>
              <a:t>Private &amp; Confidential</a:t>
            </a:r>
            <a:endParaRPr sz="700">
              <a:solidFill>
                <a:srgbClr val="999999"/>
              </a:solidFill>
            </a:endParaRPr>
          </a:p>
        </p:txBody>
      </p:sp>
      <p:sp>
        <p:nvSpPr>
          <p:cNvPr id="43" name="Google Shape;43;p5"/>
          <p:cNvSpPr txBox="1"/>
          <p:nvPr>
            <p:ph idx="3" type="body"/>
          </p:nvPr>
        </p:nvSpPr>
        <p:spPr>
          <a:xfrm>
            <a:off x="1224400" y="1973125"/>
            <a:ext cx="4254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FFFFFF"/>
              </a:buClr>
              <a:buSzPts val="2600"/>
              <a:buFont typeface="Arial"/>
              <a:buChar char="●"/>
              <a:defRPr b="1" sz="2000">
                <a:solidFill>
                  <a:srgbClr val="FFFFFF"/>
                </a:solidFill>
                <a:latin typeface="Arial"/>
                <a:ea typeface="Arial"/>
                <a:cs typeface="Arial"/>
                <a:sym typeface="Arial"/>
              </a:defRPr>
            </a:lvl1pPr>
            <a:lvl2pPr indent="-393700" lvl="1" marL="9144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2pPr>
            <a:lvl3pPr indent="-393700" lvl="2" marL="13716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3pPr>
            <a:lvl4pPr indent="-393700" lvl="3" marL="18288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4pPr>
            <a:lvl5pPr indent="-393700" lvl="4" marL="22860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5pPr>
            <a:lvl6pPr indent="-393700" lvl="5" marL="27432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6pPr>
            <a:lvl7pPr indent="-393700" lvl="6" marL="32004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7pPr>
            <a:lvl8pPr indent="-393700" lvl="7" marL="36576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8pPr>
            <a:lvl9pPr indent="-393700" lvl="8" marL="41148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9pPr>
          </a:lstStyle>
          <a:p/>
        </p:txBody>
      </p:sp>
      <p:sp>
        <p:nvSpPr>
          <p:cNvPr id="44" name="Google Shape;44;p5"/>
          <p:cNvSpPr txBox="1"/>
          <p:nvPr>
            <p:ph idx="4" type="body"/>
          </p:nvPr>
        </p:nvSpPr>
        <p:spPr>
          <a:xfrm>
            <a:off x="7312975" y="1973125"/>
            <a:ext cx="1971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FFFFFF"/>
              </a:buClr>
              <a:buSzPts val="2600"/>
              <a:buFont typeface="Arial"/>
              <a:buChar char="●"/>
              <a:defRPr b="1" sz="2000">
                <a:solidFill>
                  <a:srgbClr val="FFFFFF"/>
                </a:solidFill>
                <a:latin typeface="Arial"/>
                <a:ea typeface="Arial"/>
                <a:cs typeface="Arial"/>
                <a:sym typeface="Arial"/>
              </a:defRPr>
            </a:lvl1pPr>
            <a:lvl2pPr indent="-393700" lvl="1" marL="9144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2pPr>
            <a:lvl3pPr indent="-393700" lvl="2" marL="13716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3pPr>
            <a:lvl4pPr indent="-393700" lvl="3" marL="18288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4pPr>
            <a:lvl5pPr indent="-393700" lvl="4" marL="22860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5pPr>
            <a:lvl6pPr indent="-393700" lvl="5" marL="27432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6pPr>
            <a:lvl7pPr indent="-393700" lvl="6" marL="32004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7pPr>
            <a:lvl8pPr indent="-393700" lvl="7" marL="36576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8pPr>
            <a:lvl9pPr indent="-393700" lvl="8" marL="41148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9pPr>
          </a:lstStyle>
          <a:p/>
        </p:txBody>
      </p:sp>
      <p:sp>
        <p:nvSpPr>
          <p:cNvPr id="45" name="Google Shape;45;p5"/>
          <p:cNvSpPr txBox="1"/>
          <p:nvPr>
            <p:ph idx="5" type="body"/>
          </p:nvPr>
        </p:nvSpPr>
        <p:spPr>
          <a:xfrm>
            <a:off x="1224400" y="2405750"/>
            <a:ext cx="4254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46" name="Google Shape;46;p5"/>
          <p:cNvSpPr txBox="1"/>
          <p:nvPr>
            <p:ph idx="6" type="body"/>
          </p:nvPr>
        </p:nvSpPr>
        <p:spPr>
          <a:xfrm>
            <a:off x="7312975" y="2405750"/>
            <a:ext cx="1971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47" name="Google Shape;47;p5"/>
          <p:cNvSpPr txBox="1"/>
          <p:nvPr>
            <p:ph idx="7" type="body"/>
          </p:nvPr>
        </p:nvSpPr>
        <p:spPr>
          <a:xfrm>
            <a:off x="1224400" y="2870575"/>
            <a:ext cx="4254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48" name="Google Shape;48;p5"/>
          <p:cNvSpPr txBox="1"/>
          <p:nvPr>
            <p:ph idx="8" type="body"/>
          </p:nvPr>
        </p:nvSpPr>
        <p:spPr>
          <a:xfrm>
            <a:off x="7312975" y="2870575"/>
            <a:ext cx="1971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49" name="Google Shape;49;p5"/>
          <p:cNvSpPr txBox="1"/>
          <p:nvPr>
            <p:ph idx="9" type="body"/>
          </p:nvPr>
        </p:nvSpPr>
        <p:spPr>
          <a:xfrm>
            <a:off x="1224400" y="3294400"/>
            <a:ext cx="4254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50" name="Google Shape;50;p5"/>
          <p:cNvSpPr txBox="1"/>
          <p:nvPr>
            <p:ph idx="13" type="body"/>
          </p:nvPr>
        </p:nvSpPr>
        <p:spPr>
          <a:xfrm>
            <a:off x="7312975" y="3294400"/>
            <a:ext cx="1971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pic>
        <p:nvPicPr>
          <p:cNvPr id="51" name="Google Shape;51;p5"/>
          <p:cNvPicPr preferRelativeResize="0"/>
          <p:nvPr/>
        </p:nvPicPr>
        <p:blipFill>
          <a:blip r:embed="rId2">
            <a:alphaModFix/>
          </a:blip>
          <a:stretch>
            <a:fillRect/>
          </a:stretch>
        </p:blipFill>
        <p:spPr>
          <a:xfrm>
            <a:off x="7852182" y="275259"/>
            <a:ext cx="922481" cy="9191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p:cSld name="TITLE_AND_BODY_1_1">
    <p:spTree>
      <p:nvGrpSpPr>
        <p:cNvPr id="52" name="Shape 52"/>
        <p:cNvGrpSpPr/>
        <p:nvPr/>
      </p:nvGrpSpPr>
      <p:grpSpPr>
        <a:xfrm>
          <a:off x="0" y="0"/>
          <a:ext cx="0" cy="0"/>
          <a:chOff x="0" y="0"/>
          <a:chExt cx="0" cy="0"/>
        </a:xfrm>
      </p:grpSpPr>
      <p:sp>
        <p:nvSpPr>
          <p:cNvPr id="53" name="Google Shape;53;p6"/>
          <p:cNvSpPr txBox="1"/>
          <p:nvPr>
            <p:ph type="title"/>
          </p:nvPr>
        </p:nvSpPr>
        <p:spPr>
          <a:xfrm>
            <a:off x="479725" y="379375"/>
            <a:ext cx="5077800" cy="827400"/>
          </a:xfrm>
          <a:prstGeom prst="rect">
            <a:avLst/>
          </a:prstGeom>
        </p:spPr>
        <p:txBody>
          <a:bodyPr anchorCtr="0" anchor="t" bIns="19050" lIns="19050" spcFirstLastPara="1" rIns="19050" wrap="square" tIns="19050">
            <a:noAutofit/>
          </a:bodyPr>
          <a:lstStyle>
            <a:lvl1pPr lvl="0" rtl="0" algn="l">
              <a:spcBef>
                <a:spcPts val="0"/>
              </a:spcBef>
              <a:spcAft>
                <a:spcPts val="0"/>
              </a:spcAft>
              <a:buClr>
                <a:srgbClr val="113366"/>
              </a:buClr>
              <a:buSzPts val="2400"/>
              <a:buFont typeface="Arial"/>
              <a:buNone/>
              <a:defRPr b="1" sz="2400">
                <a:solidFill>
                  <a:srgbClr val="113366"/>
                </a:solidFill>
                <a:latin typeface="Arial"/>
                <a:ea typeface="Arial"/>
                <a:cs typeface="Arial"/>
                <a:sym typeface="Arial"/>
              </a:defRPr>
            </a:lvl1pPr>
            <a:lvl2pPr lvl="1" rtl="0" algn="l">
              <a:spcBef>
                <a:spcPts val="0"/>
              </a:spcBef>
              <a:spcAft>
                <a:spcPts val="0"/>
              </a:spcAft>
              <a:buSzPts val="4000"/>
              <a:buFont typeface="Arial"/>
              <a:buNone/>
              <a:defRPr sz="4000">
                <a:latin typeface="Arial"/>
                <a:ea typeface="Arial"/>
                <a:cs typeface="Arial"/>
                <a:sym typeface="Arial"/>
              </a:defRPr>
            </a:lvl2pPr>
            <a:lvl3pPr lvl="2" rtl="0" algn="l">
              <a:spcBef>
                <a:spcPts val="0"/>
              </a:spcBef>
              <a:spcAft>
                <a:spcPts val="0"/>
              </a:spcAft>
              <a:buSzPts val="4000"/>
              <a:buFont typeface="Arial"/>
              <a:buNone/>
              <a:defRPr sz="4000">
                <a:latin typeface="Arial"/>
                <a:ea typeface="Arial"/>
                <a:cs typeface="Arial"/>
                <a:sym typeface="Arial"/>
              </a:defRPr>
            </a:lvl3pPr>
            <a:lvl4pPr lvl="3" rtl="0" algn="l">
              <a:spcBef>
                <a:spcPts val="0"/>
              </a:spcBef>
              <a:spcAft>
                <a:spcPts val="0"/>
              </a:spcAft>
              <a:buSzPts val="4000"/>
              <a:buFont typeface="Arial"/>
              <a:buNone/>
              <a:defRPr sz="4000">
                <a:latin typeface="Arial"/>
                <a:ea typeface="Arial"/>
                <a:cs typeface="Arial"/>
                <a:sym typeface="Arial"/>
              </a:defRPr>
            </a:lvl4pPr>
            <a:lvl5pPr lvl="4" rtl="0" algn="l">
              <a:spcBef>
                <a:spcPts val="0"/>
              </a:spcBef>
              <a:spcAft>
                <a:spcPts val="0"/>
              </a:spcAft>
              <a:buSzPts val="4000"/>
              <a:buFont typeface="Arial"/>
              <a:buNone/>
              <a:defRPr sz="4000">
                <a:latin typeface="Arial"/>
                <a:ea typeface="Arial"/>
                <a:cs typeface="Arial"/>
                <a:sym typeface="Arial"/>
              </a:defRPr>
            </a:lvl5pPr>
            <a:lvl6pPr lvl="5" rtl="0" algn="l">
              <a:spcBef>
                <a:spcPts val="0"/>
              </a:spcBef>
              <a:spcAft>
                <a:spcPts val="0"/>
              </a:spcAft>
              <a:buSzPts val="4000"/>
              <a:buFont typeface="Arial"/>
              <a:buNone/>
              <a:defRPr sz="4000">
                <a:latin typeface="Arial"/>
                <a:ea typeface="Arial"/>
                <a:cs typeface="Arial"/>
                <a:sym typeface="Arial"/>
              </a:defRPr>
            </a:lvl6pPr>
            <a:lvl7pPr lvl="6" rtl="0" algn="l">
              <a:spcBef>
                <a:spcPts val="0"/>
              </a:spcBef>
              <a:spcAft>
                <a:spcPts val="0"/>
              </a:spcAft>
              <a:buSzPts val="4000"/>
              <a:buFont typeface="Arial"/>
              <a:buNone/>
              <a:defRPr sz="4000">
                <a:latin typeface="Arial"/>
                <a:ea typeface="Arial"/>
                <a:cs typeface="Arial"/>
                <a:sym typeface="Arial"/>
              </a:defRPr>
            </a:lvl7pPr>
            <a:lvl8pPr lvl="7" rtl="0" algn="l">
              <a:spcBef>
                <a:spcPts val="0"/>
              </a:spcBef>
              <a:spcAft>
                <a:spcPts val="0"/>
              </a:spcAft>
              <a:buSzPts val="4000"/>
              <a:buFont typeface="Arial"/>
              <a:buNone/>
              <a:defRPr sz="4000">
                <a:latin typeface="Arial"/>
                <a:ea typeface="Arial"/>
                <a:cs typeface="Arial"/>
                <a:sym typeface="Arial"/>
              </a:defRPr>
            </a:lvl8pPr>
            <a:lvl9pPr lvl="8" rtl="0" algn="l">
              <a:spcBef>
                <a:spcPts val="0"/>
              </a:spcBef>
              <a:spcAft>
                <a:spcPts val="0"/>
              </a:spcAft>
              <a:buSzPts val="4000"/>
              <a:buFont typeface="Arial"/>
              <a:buNone/>
              <a:defRPr sz="4000">
                <a:latin typeface="Arial"/>
                <a:ea typeface="Arial"/>
                <a:cs typeface="Arial"/>
                <a:sym typeface="Arial"/>
              </a:defRPr>
            </a:lvl9pPr>
          </a:lstStyle>
          <a:p/>
        </p:txBody>
      </p:sp>
      <p:sp>
        <p:nvSpPr>
          <p:cNvPr id="54" name="Google Shape;54;p6"/>
          <p:cNvSpPr/>
          <p:nvPr/>
        </p:nvSpPr>
        <p:spPr>
          <a:xfrm>
            <a:off x="897900" y="2314800"/>
            <a:ext cx="7102500" cy="513900"/>
          </a:xfrm>
          <a:prstGeom prst="rect">
            <a:avLst/>
          </a:prstGeom>
          <a:solidFill>
            <a:srgbClr val="113366"/>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55" name="Google Shape;55;p6"/>
          <p:cNvSpPr txBox="1"/>
          <p:nvPr>
            <p:ph idx="1" type="body"/>
          </p:nvPr>
        </p:nvSpPr>
        <p:spPr>
          <a:xfrm>
            <a:off x="7312975" y="1517100"/>
            <a:ext cx="1971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56" name="Google Shape;56;p6"/>
          <p:cNvSpPr txBox="1"/>
          <p:nvPr>
            <p:ph idx="2" type="body"/>
          </p:nvPr>
        </p:nvSpPr>
        <p:spPr>
          <a:xfrm>
            <a:off x="1224400" y="1517100"/>
            <a:ext cx="4254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57" name="Google Shape;57;p6"/>
          <p:cNvSpPr txBox="1"/>
          <p:nvPr/>
        </p:nvSpPr>
        <p:spPr>
          <a:xfrm>
            <a:off x="3586275" y="4927472"/>
            <a:ext cx="1971300" cy="267000"/>
          </a:xfrm>
          <a:prstGeom prst="rect">
            <a:avLst/>
          </a:prstGeom>
          <a:noFill/>
          <a:ln>
            <a:noFill/>
          </a:ln>
        </p:spPr>
        <p:txBody>
          <a:bodyPr anchorCtr="0" anchor="t" bIns="19050" lIns="19050" spcFirstLastPara="1" rIns="19050" wrap="square" tIns="19050">
            <a:noAutofit/>
          </a:bodyPr>
          <a:lstStyle/>
          <a:p>
            <a:pPr indent="0" lvl="0" marL="0" marR="0" rtl="0" algn="ctr">
              <a:lnSpc>
                <a:spcPct val="90000"/>
              </a:lnSpc>
              <a:spcBef>
                <a:spcPts val="0"/>
              </a:spcBef>
              <a:spcAft>
                <a:spcPts val="0"/>
              </a:spcAft>
              <a:buClr>
                <a:srgbClr val="FFFFFF"/>
              </a:buClr>
              <a:buSzPts val="1900"/>
              <a:buFont typeface="Play"/>
              <a:buNone/>
            </a:pPr>
            <a:r>
              <a:rPr lang="zh-CN" sz="700">
                <a:solidFill>
                  <a:srgbClr val="999999"/>
                </a:solidFill>
              </a:rPr>
              <a:t>Private &amp; Confidential</a:t>
            </a:r>
            <a:endParaRPr sz="700">
              <a:solidFill>
                <a:srgbClr val="999999"/>
              </a:solidFill>
            </a:endParaRPr>
          </a:p>
        </p:txBody>
      </p:sp>
      <p:sp>
        <p:nvSpPr>
          <p:cNvPr id="58" name="Google Shape;58;p6"/>
          <p:cNvSpPr txBox="1"/>
          <p:nvPr>
            <p:ph idx="3" type="body"/>
          </p:nvPr>
        </p:nvSpPr>
        <p:spPr>
          <a:xfrm>
            <a:off x="1224400" y="1973125"/>
            <a:ext cx="4254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59" name="Google Shape;59;p6"/>
          <p:cNvSpPr txBox="1"/>
          <p:nvPr>
            <p:ph idx="4" type="body"/>
          </p:nvPr>
        </p:nvSpPr>
        <p:spPr>
          <a:xfrm>
            <a:off x="7312975" y="1973125"/>
            <a:ext cx="1971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60" name="Google Shape;60;p6"/>
          <p:cNvSpPr txBox="1"/>
          <p:nvPr>
            <p:ph idx="5" type="body"/>
          </p:nvPr>
        </p:nvSpPr>
        <p:spPr>
          <a:xfrm>
            <a:off x="1224400" y="2405750"/>
            <a:ext cx="4254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FFFFFF"/>
              </a:buClr>
              <a:buSzPts val="2600"/>
              <a:buFont typeface="Arial"/>
              <a:buChar char="●"/>
              <a:defRPr b="1" sz="2000">
                <a:solidFill>
                  <a:srgbClr val="FFFFFF"/>
                </a:solidFill>
                <a:latin typeface="Arial"/>
                <a:ea typeface="Arial"/>
                <a:cs typeface="Arial"/>
                <a:sym typeface="Arial"/>
              </a:defRPr>
            </a:lvl1pPr>
            <a:lvl2pPr indent="-393700" lvl="1" marL="9144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2pPr>
            <a:lvl3pPr indent="-393700" lvl="2" marL="13716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3pPr>
            <a:lvl4pPr indent="-393700" lvl="3" marL="18288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4pPr>
            <a:lvl5pPr indent="-393700" lvl="4" marL="22860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5pPr>
            <a:lvl6pPr indent="-393700" lvl="5" marL="27432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6pPr>
            <a:lvl7pPr indent="-393700" lvl="6" marL="32004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7pPr>
            <a:lvl8pPr indent="-393700" lvl="7" marL="36576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8pPr>
            <a:lvl9pPr indent="-393700" lvl="8" marL="41148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9pPr>
          </a:lstStyle>
          <a:p/>
        </p:txBody>
      </p:sp>
      <p:sp>
        <p:nvSpPr>
          <p:cNvPr id="61" name="Google Shape;61;p6"/>
          <p:cNvSpPr txBox="1"/>
          <p:nvPr>
            <p:ph idx="6" type="body"/>
          </p:nvPr>
        </p:nvSpPr>
        <p:spPr>
          <a:xfrm>
            <a:off x="7312975" y="2405750"/>
            <a:ext cx="1971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FFFFFF"/>
              </a:buClr>
              <a:buSzPts val="2600"/>
              <a:buFont typeface="Arial"/>
              <a:buChar char="●"/>
              <a:defRPr b="1" sz="2000">
                <a:solidFill>
                  <a:srgbClr val="FFFFFF"/>
                </a:solidFill>
                <a:latin typeface="Arial"/>
                <a:ea typeface="Arial"/>
                <a:cs typeface="Arial"/>
                <a:sym typeface="Arial"/>
              </a:defRPr>
            </a:lvl1pPr>
            <a:lvl2pPr indent="-393700" lvl="1" marL="9144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2pPr>
            <a:lvl3pPr indent="-393700" lvl="2" marL="13716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3pPr>
            <a:lvl4pPr indent="-393700" lvl="3" marL="18288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4pPr>
            <a:lvl5pPr indent="-393700" lvl="4" marL="22860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5pPr>
            <a:lvl6pPr indent="-393700" lvl="5" marL="27432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6pPr>
            <a:lvl7pPr indent="-393700" lvl="6" marL="32004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7pPr>
            <a:lvl8pPr indent="-393700" lvl="7" marL="36576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8pPr>
            <a:lvl9pPr indent="-393700" lvl="8" marL="41148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9pPr>
          </a:lstStyle>
          <a:p/>
        </p:txBody>
      </p:sp>
      <p:sp>
        <p:nvSpPr>
          <p:cNvPr id="62" name="Google Shape;62;p6"/>
          <p:cNvSpPr txBox="1"/>
          <p:nvPr>
            <p:ph idx="7" type="body"/>
          </p:nvPr>
        </p:nvSpPr>
        <p:spPr>
          <a:xfrm>
            <a:off x="1224400" y="2870575"/>
            <a:ext cx="4254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63" name="Google Shape;63;p6"/>
          <p:cNvSpPr txBox="1"/>
          <p:nvPr>
            <p:ph idx="8" type="body"/>
          </p:nvPr>
        </p:nvSpPr>
        <p:spPr>
          <a:xfrm>
            <a:off x="7312975" y="2870575"/>
            <a:ext cx="1971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64" name="Google Shape;64;p6"/>
          <p:cNvSpPr txBox="1"/>
          <p:nvPr>
            <p:ph idx="9" type="body"/>
          </p:nvPr>
        </p:nvSpPr>
        <p:spPr>
          <a:xfrm>
            <a:off x="1224400" y="3294400"/>
            <a:ext cx="4254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65" name="Google Shape;65;p6"/>
          <p:cNvSpPr txBox="1"/>
          <p:nvPr>
            <p:ph idx="13" type="body"/>
          </p:nvPr>
        </p:nvSpPr>
        <p:spPr>
          <a:xfrm>
            <a:off x="7312975" y="3294400"/>
            <a:ext cx="1971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pic>
        <p:nvPicPr>
          <p:cNvPr id="66" name="Google Shape;66;p6"/>
          <p:cNvPicPr preferRelativeResize="0"/>
          <p:nvPr/>
        </p:nvPicPr>
        <p:blipFill>
          <a:blip r:embed="rId2">
            <a:alphaModFix/>
          </a:blip>
          <a:stretch>
            <a:fillRect/>
          </a:stretch>
        </p:blipFill>
        <p:spPr>
          <a:xfrm>
            <a:off x="7852182" y="275259"/>
            <a:ext cx="922481" cy="9191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4">
  <p:cSld name="TITLE_AND_BODY_1_1_1">
    <p:spTree>
      <p:nvGrpSpPr>
        <p:cNvPr id="67" name="Shape 67"/>
        <p:cNvGrpSpPr/>
        <p:nvPr/>
      </p:nvGrpSpPr>
      <p:grpSpPr>
        <a:xfrm>
          <a:off x="0" y="0"/>
          <a:ext cx="0" cy="0"/>
          <a:chOff x="0" y="0"/>
          <a:chExt cx="0" cy="0"/>
        </a:xfrm>
      </p:grpSpPr>
      <p:sp>
        <p:nvSpPr>
          <p:cNvPr id="68" name="Google Shape;68;p7"/>
          <p:cNvSpPr txBox="1"/>
          <p:nvPr>
            <p:ph type="title"/>
          </p:nvPr>
        </p:nvSpPr>
        <p:spPr>
          <a:xfrm>
            <a:off x="479725" y="379375"/>
            <a:ext cx="5077800" cy="827400"/>
          </a:xfrm>
          <a:prstGeom prst="rect">
            <a:avLst/>
          </a:prstGeom>
        </p:spPr>
        <p:txBody>
          <a:bodyPr anchorCtr="0" anchor="t" bIns="19050" lIns="19050" spcFirstLastPara="1" rIns="19050" wrap="square" tIns="19050">
            <a:noAutofit/>
          </a:bodyPr>
          <a:lstStyle>
            <a:lvl1pPr lvl="0" rtl="0" algn="l">
              <a:spcBef>
                <a:spcPts val="0"/>
              </a:spcBef>
              <a:spcAft>
                <a:spcPts val="0"/>
              </a:spcAft>
              <a:buClr>
                <a:srgbClr val="113366"/>
              </a:buClr>
              <a:buSzPts val="2400"/>
              <a:buFont typeface="Arial"/>
              <a:buNone/>
              <a:defRPr b="1" sz="2400">
                <a:solidFill>
                  <a:srgbClr val="113366"/>
                </a:solidFill>
                <a:latin typeface="Arial"/>
                <a:ea typeface="Arial"/>
                <a:cs typeface="Arial"/>
                <a:sym typeface="Arial"/>
              </a:defRPr>
            </a:lvl1pPr>
            <a:lvl2pPr lvl="1" rtl="0" algn="l">
              <a:spcBef>
                <a:spcPts val="0"/>
              </a:spcBef>
              <a:spcAft>
                <a:spcPts val="0"/>
              </a:spcAft>
              <a:buSzPts val="4000"/>
              <a:buFont typeface="Arial"/>
              <a:buNone/>
              <a:defRPr sz="4000">
                <a:latin typeface="Arial"/>
                <a:ea typeface="Arial"/>
                <a:cs typeface="Arial"/>
                <a:sym typeface="Arial"/>
              </a:defRPr>
            </a:lvl2pPr>
            <a:lvl3pPr lvl="2" rtl="0" algn="l">
              <a:spcBef>
                <a:spcPts val="0"/>
              </a:spcBef>
              <a:spcAft>
                <a:spcPts val="0"/>
              </a:spcAft>
              <a:buSzPts val="4000"/>
              <a:buFont typeface="Arial"/>
              <a:buNone/>
              <a:defRPr sz="4000">
                <a:latin typeface="Arial"/>
                <a:ea typeface="Arial"/>
                <a:cs typeface="Arial"/>
                <a:sym typeface="Arial"/>
              </a:defRPr>
            </a:lvl3pPr>
            <a:lvl4pPr lvl="3" rtl="0" algn="l">
              <a:spcBef>
                <a:spcPts val="0"/>
              </a:spcBef>
              <a:spcAft>
                <a:spcPts val="0"/>
              </a:spcAft>
              <a:buSzPts val="4000"/>
              <a:buFont typeface="Arial"/>
              <a:buNone/>
              <a:defRPr sz="4000">
                <a:latin typeface="Arial"/>
                <a:ea typeface="Arial"/>
                <a:cs typeface="Arial"/>
                <a:sym typeface="Arial"/>
              </a:defRPr>
            </a:lvl4pPr>
            <a:lvl5pPr lvl="4" rtl="0" algn="l">
              <a:spcBef>
                <a:spcPts val="0"/>
              </a:spcBef>
              <a:spcAft>
                <a:spcPts val="0"/>
              </a:spcAft>
              <a:buSzPts val="4000"/>
              <a:buFont typeface="Arial"/>
              <a:buNone/>
              <a:defRPr sz="4000">
                <a:latin typeface="Arial"/>
                <a:ea typeface="Arial"/>
                <a:cs typeface="Arial"/>
                <a:sym typeface="Arial"/>
              </a:defRPr>
            </a:lvl5pPr>
            <a:lvl6pPr lvl="5" rtl="0" algn="l">
              <a:spcBef>
                <a:spcPts val="0"/>
              </a:spcBef>
              <a:spcAft>
                <a:spcPts val="0"/>
              </a:spcAft>
              <a:buSzPts val="4000"/>
              <a:buFont typeface="Arial"/>
              <a:buNone/>
              <a:defRPr sz="4000">
                <a:latin typeface="Arial"/>
                <a:ea typeface="Arial"/>
                <a:cs typeface="Arial"/>
                <a:sym typeface="Arial"/>
              </a:defRPr>
            </a:lvl6pPr>
            <a:lvl7pPr lvl="6" rtl="0" algn="l">
              <a:spcBef>
                <a:spcPts val="0"/>
              </a:spcBef>
              <a:spcAft>
                <a:spcPts val="0"/>
              </a:spcAft>
              <a:buSzPts val="4000"/>
              <a:buFont typeface="Arial"/>
              <a:buNone/>
              <a:defRPr sz="4000">
                <a:latin typeface="Arial"/>
                <a:ea typeface="Arial"/>
                <a:cs typeface="Arial"/>
                <a:sym typeface="Arial"/>
              </a:defRPr>
            </a:lvl7pPr>
            <a:lvl8pPr lvl="7" rtl="0" algn="l">
              <a:spcBef>
                <a:spcPts val="0"/>
              </a:spcBef>
              <a:spcAft>
                <a:spcPts val="0"/>
              </a:spcAft>
              <a:buSzPts val="4000"/>
              <a:buFont typeface="Arial"/>
              <a:buNone/>
              <a:defRPr sz="4000">
                <a:latin typeface="Arial"/>
                <a:ea typeface="Arial"/>
                <a:cs typeface="Arial"/>
                <a:sym typeface="Arial"/>
              </a:defRPr>
            </a:lvl8pPr>
            <a:lvl9pPr lvl="8" rtl="0" algn="l">
              <a:spcBef>
                <a:spcPts val="0"/>
              </a:spcBef>
              <a:spcAft>
                <a:spcPts val="0"/>
              </a:spcAft>
              <a:buSzPts val="4000"/>
              <a:buFont typeface="Arial"/>
              <a:buNone/>
              <a:defRPr sz="4000">
                <a:latin typeface="Arial"/>
                <a:ea typeface="Arial"/>
                <a:cs typeface="Arial"/>
                <a:sym typeface="Arial"/>
              </a:defRPr>
            </a:lvl9pPr>
          </a:lstStyle>
          <a:p/>
        </p:txBody>
      </p:sp>
      <p:sp>
        <p:nvSpPr>
          <p:cNvPr id="69" name="Google Shape;69;p7"/>
          <p:cNvSpPr/>
          <p:nvPr/>
        </p:nvSpPr>
        <p:spPr>
          <a:xfrm>
            <a:off x="902925" y="2780500"/>
            <a:ext cx="7102500" cy="513900"/>
          </a:xfrm>
          <a:prstGeom prst="rect">
            <a:avLst/>
          </a:prstGeom>
          <a:solidFill>
            <a:srgbClr val="113366"/>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70" name="Google Shape;70;p7"/>
          <p:cNvSpPr txBox="1"/>
          <p:nvPr>
            <p:ph idx="1" type="body"/>
          </p:nvPr>
        </p:nvSpPr>
        <p:spPr>
          <a:xfrm>
            <a:off x="7312975" y="1517100"/>
            <a:ext cx="1971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71" name="Google Shape;71;p7"/>
          <p:cNvSpPr txBox="1"/>
          <p:nvPr>
            <p:ph idx="2" type="body"/>
          </p:nvPr>
        </p:nvSpPr>
        <p:spPr>
          <a:xfrm>
            <a:off x="1224400" y="1517100"/>
            <a:ext cx="4254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72" name="Google Shape;72;p7"/>
          <p:cNvSpPr txBox="1"/>
          <p:nvPr/>
        </p:nvSpPr>
        <p:spPr>
          <a:xfrm>
            <a:off x="3586275" y="4927472"/>
            <a:ext cx="1971300" cy="267000"/>
          </a:xfrm>
          <a:prstGeom prst="rect">
            <a:avLst/>
          </a:prstGeom>
          <a:noFill/>
          <a:ln>
            <a:noFill/>
          </a:ln>
        </p:spPr>
        <p:txBody>
          <a:bodyPr anchorCtr="0" anchor="t" bIns="19050" lIns="19050" spcFirstLastPara="1" rIns="19050" wrap="square" tIns="19050">
            <a:noAutofit/>
          </a:bodyPr>
          <a:lstStyle/>
          <a:p>
            <a:pPr indent="0" lvl="0" marL="0" marR="0" rtl="0" algn="ctr">
              <a:lnSpc>
                <a:spcPct val="90000"/>
              </a:lnSpc>
              <a:spcBef>
                <a:spcPts val="0"/>
              </a:spcBef>
              <a:spcAft>
                <a:spcPts val="0"/>
              </a:spcAft>
              <a:buClr>
                <a:srgbClr val="FFFFFF"/>
              </a:buClr>
              <a:buSzPts val="1900"/>
              <a:buFont typeface="Play"/>
              <a:buNone/>
            </a:pPr>
            <a:r>
              <a:rPr lang="zh-CN" sz="700">
                <a:solidFill>
                  <a:srgbClr val="999999"/>
                </a:solidFill>
              </a:rPr>
              <a:t>Private &amp; Confidential</a:t>
            </a:r>
            <a:endParaRPr sz="700">
              <a:solidFill>
                <a:srgbClr val="999999"/>
              </a:solidFill>
            </a:endParaRPr>
          </a:p>
        </p:txBody>
      </p:sp>
      <p:sp>
        <p:nvSpPr>
          <p:cNvPr id="73" name="Google Shape;73;p7"/>
          <p:cNvSpPr txBox="1"/>
          <p:nvPr>
            <p:ph idx="3" type="body"/>
          </p:nvPr>
        </p:nvSpPr>
        <p:spPr>
          <a:xfrm>
            <a:off x="1224400" y="1973125"/>
            <a:ext cx="4254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74" name="Google Shape;74;p7"/>
          <p:cNvSpPr txBox="1"/>
          <p:nvPr>
            <p:ph idx="4" type="body"/>
          </p:nvPr>
        </p:nvSpPr>
        <p:spPr>
          <a:xfrm>
            <a:off x="7312975" y="1973125"/>
            <a:ext cx="1971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75" name="Google Shape;75;p7"/>
          <p:cNvSpPr txBox="1"/>
          <p:nvPr>
            <p:ph idx="5" type="body"/>
          </p:nvPr>
        </p:nvSpPr>
        <p:spPr>
          <a:xfrm>
            <a:off x="1224400" y="2405750"/>
            <a:ext cx="4254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76" name="Google Shape;76;p7"/>
          <p:cNvSpPr txBox="1"/>
          <p:nvPr>
            <p:ph idx="6" type="body"/>
          </p:nvPr>
        </p:nvSpPr>
        <p:spPr>
          <a:xfrm>
            <a:off x="7312975" y="2405750"/>
            <a:ext cx="1971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77" name="Google Shape;77;p7"/>
          <p:cNvSpPr txBox="1"/>
          <p:nvPr>
            <p:ph idx="7" type="body"/>
          </p:nvPr>
        </p:nvSpPr>
        <p:spPr>
          <a:xfrm>
            <a:off x="1224400" y="2870575"/>
            <a:ext cx="4254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FFFFFF"/>
              </a:buClr>
              <a:buSzPts val="2600"/>
              <a:buFont typeface="Arial"/>
              <a:buChar char="●"/>
              <a:defRPr b="1" sz="2000">
                <a:solidFill>
                  <a:srgbClr val="FFFFFF"/>
                </a:solidFill>
                <a:latin typeface="Arial"/>
                <a:ea typeface="Arial"/>
                <a:cs typeface="Arial"/>
                <a:sym typeface="Arial"/>
              </a:defRPr>
            </a:lvl1pPr>
            <a:lvl2pPr indent="-393700" lvl="1" marL="9144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2pPr>
            <a:lvl3pPr indent="-393700" lvl="2" marL="13716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3pPr>
            <a:lvl4pPr indent="-393700" lvl="3" marL="18288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4pPr>
            <a:lvl5pPr indent="-393700" lvl="4" marL="22860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5pPr>
            <a:lvl6pPr indent="-393700" lvl="5" marL="27432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6pPr>
            <a:lvl7pPr indent="-393700" lvl="6" marL="32004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7pPr>
            <a:lvl8pPr indent="-393700" lvl="7" marL="36576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8pPr>
            <a:lvl9pPr indent="-393700" lvl="8" marL="41148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9pPr>
          </a:lstStyle>
          <a:p/>
        </p:txBody>
      </p:sp>
      <p:sp>
        <p:nvSpPr>
          <p:cNvPr id="78" name="Google Shape;78;p7"/>
          <p:cNvSpPr txBox="1"/>
          <p:nvPr>
            <p:ph idx="8" type="body"/>
          </p:nvPr>
        </p:nvSpPr>
        <p:spPr>
          <a:xfrm>
            <a:off x="7312975" y="2870575"/>
            <a:ext cx="1971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FFFFFF"/>
              </a:buClr>
              <a:buSzPts val="2600"/>
              <a:buFont typeface="Arial"/>
              <a:buChar char="●"/>
              <a:defRPr b="1" sz="2000">
                <a:solidFill>
                  <a:srgbClr val="FFFFFF"/>
                </a:solidFill>
                <a:latin typeface="Arial"/>
                <a:ea typeface="Arial"/>
                <a:cs typeface="Arial"/>
                <a:sym typeface="Arial"/>
              </a:defRPr>
            </a:lvl1pPr>
            <a:lvl2pPr indent="-393700" lvl="1" marL="9144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2pPr>
            <a:lvl3pPr indent="-393700" lvl="2" marL="13716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3pPr>
            <a:lvl4pPr indent="-393700" lvl="3" marL="18288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4pPr>
            <a:lvl5pPr indent="-393700" lvl="4" marL="22860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5pPr>
            <a:lvl6pPr indent="-393700" lvl="5" marL="27432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6pPr>
            <a:lvl7pPr indent="-393700" lvl="6" marL="32004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7pPr>
            <a:lvl8pPr indent="-393700" lvl="7" marL="36576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8pPr>
            <a:lvl9pPr indent="-393700" lvl="8" marL="41148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9pPr>
          </a:lstStyle>
          <a:p/>
        </p:txBody>
      </p:sp>
      <p:sp>
        <p:nvSpPr>
          <p:cNvPr id="79" name="Google Shape;79;p7"/>
          <p:cNvSpPr txBox="1"/>
          <p:nvPr>
            <p:ph idx="9" type="body"/>
          </p:nvPr>
        </p:nvSpPr>
        <p:spPr>
          <a:xfrm>
            <a:off x="1224400" y="3294400"/>
            <a:ext cx="4254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80" name="Google Shape;80;p7"/>
          <p:cNvSpPr txBox="1"/>
          <p:nvPr>
            <p:ph idx="13" type="body"/>
          </p:nvPr>
        </p:nvSpPr>
        <p:spPr>
          <a:xfrm>
            <a:off x="7312975" y="3294400"/>
            <a:ext cx="1971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pic>
        <p:nvPicPr>
          <p:cNvPr id="81" name="Google Shape;81;p7"/>
          <p:cNvPicPr preferRelativeResize="0"/>
          <p:nvPr/>
        </p:nvPicPr>
        <p:blipFill>
          <a:blip r:embed="rId2">
            <a:alphaModFix/>
          </a:blip>
          <a:stretch>
            <a:fillRect/>
          </a:stretch>
        </p:blipFill>
        <p:spPr>
          <a:xfrm>
            <a:off x="7852182" y="275259"/>
            <a:ext cx="922481" cy="9191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5">
  <p:cSld name="TITLE_AND_BODY_1_1_1_1">
    <p:spTree>
      <p:nvGrpSpPr>
        <p:cNvPr id="82" name="Shape 82"/>
        <p:cNvGrpSpPr/>
        <p:nvPr/>
      </p:nvGrpSpPr>
      <p:grpSpPr>
        <a:xfrm>
          <a:off x="0" y="0"/>
          <a:ext cx="0" cy="0"/>
          <a:chOff x="0" y="0"/>
          <a:chExt cx="0" cy="0"/>
        </a:xfrm>
      </p:grpSpPr>
      <p:sp>
        <p:nvSpPr>
          <p:cNvPr id="83" name="Google Shape;83;p8"/>
          <p:cNvSpPr txBox="1"/>
          <p:nvPr>
            <p:ph type="title"/>
          </p:nvPr>
        </p:nvSpPr>
        <p:spPr>
          <a:xfrm>
            <a:off x="479725" y="379375"/>
            <a:ext cx="5077800" cy="827400"/>
          </a:xfrm>
          <a:prstGeom prst="rect">
            <a:avLst/>
          </a:prstGeom>
        </p:spPr>
        <p:txBody>
          <a:bodyPr anchorCtr="0" anchor="t" bIns="19050" lIns="19050" spcFirstLastPara="1" rIns="19050" wrap="square" tIns="19050">
            <a:noAutofit/>
          </a:bodyPr>
          <a:lstStyle>
            <a:lvl1pPr lvl="0" rtl="0" algn="l">
              <a:spcBef>
                <a:spcPts val="0"/>
              </a:spcBef>
              <a:spcAft>
                <a:spcPts val="0"/>
              </a:spcAft>
              <a:buClr>
                <a:srgbClr val="113366"/>
              </a:buClr>
              <a:buSzPts val="2400"/>
              <a:buFont typeface="Arial"/>
              <a:buNone/>
              <a:defRPr b="1" sz="2400">
                <a:solidFill>
                  <a:srgbClr val="113366"/>
                </a:solidFill>
                <a:latin typeface="Arial"/>
                <a:ea typeface="Arial"/>
                <a:cs typeface="Arial"/>
                <a:sym typeface="Arial"/>
              </a:defRPr>
            </a:lvl1pPr>
            <a:lvl2pPr lvl="1" rtl="0" algn="l">
              <a:spcBef>
                <a:spcPts val="0"/>
              </a:spcBef>
              <a:spcAft>
                <a:spcPts val="0"/>
              </a:spcAft>
              <a:buSzPts val="4000"/>
              <a:buFont typeface="Arial"/>
              <a:buNone/>
              <a:defRPr sz="4000">
                <a:latin typeface="Arial"/>
                <a:ea typeface="Arial"/>
                <a:cs typeface="Arial"/>
                <a:sym typeface="Arial"/>
              </a:defRPr>
            </a:lvl2pPr>
            <a:lvl3pPr lvl="2" rtl="0" algn="l">
              <a:spcBef>
                <a:spcPts val="0"/>
              </a:spcBef>
              <a:spcAft>
                <a:spcPts val="0"/>
              </a:spcAft>
              <a:buSzPts val="4000"/>
              <a:buFont typeface="Arial"/>
              <a:buNone/>
              <a:defRPr sz="4000">
                <a:latin typeface="Arial"/>
                <a:ea typeface="Arial"/>
                <a:cs typeface="Arial"/>
                <a:sym typeface="Arial"/>
              </a:defRPr>
            </a:lvl3pPr>
            <a:lvl4pPr lvl="3" rtl="0" algn="l">
              <a:spcBef>
                <a:spcPts val="0"/>
              </a:spcBef>
              <a:spcAft>
                <a:spcPts val="0"/>
              </a:spcAft>
              <a:buSzPts val="4000"/>
              <a:buFont typeface="Arial"/>
              <a:buNone/>
              <a:defRPr sz="4000">
                <a:latin typeface="Arial"/>
                <a:ea typeface="Arial"/>
                <a:cs typeface="Arial"/>
                <a:sym typeface="Arial"/>
              </a:defRPr>
            </a:lvl4pPr>
            <a:lvl5pPr lvl="4" rtl="0" algn="l">
              <a:spcBef>
                <a:spcPts val="0"/>
              </a:spcBef>
              <a:spcAft>
                <a:spcPts val="0"/>
              </a:spcAft>
              <a:buSzPts val="4000"/>
              <a:buFont typeface="Arial"/>
              <a:buNone/>
              <a:defRPr sz="4000">
                <a:latin typeface="Arial"/>
                <a:ea typeface="Arial"/>
                <a:cs typeface="Arial"/>
                <a:sym typeface="Arial"/>
              </a:defRPr>
            </a:lvl5pPr>
            <a:lvl6pPr lvl="5" rtl="0" algn="l">
              <a:spcBef>
                <a:spcPts val="0"/>
              </a:spcBef>
              <a:spcAft>
                <a:spcPts val="0"/>
              </a:spcAft>
              <a:buSzPts val="4000"/>
              <a:buFont typeface="Arial"/>
              <a:buNone/>
              <a:defRPr sz="4000">
                <a:latin typeface="Arial"/>
                <a:ea typeface="Arial"/>
                <a:cs typeface="Arial"/>
                <a:sym typeface="Arial"/>
              </a:defRPr>
            </a:lvl6pPr>
            <a:lvl7pPr lvl="6" rtl="0" algn="l">
              <a:spcBef>
                <a:spcPts val="0"/>
              </a:spcBef>
              <a:spcAft>
                <a:spcPts val="0"/>
              </a:spcAft>
              <a:buSzPts val="4000"/>
              <a:buFont typeface="Arial"/>
              <a:buNone/>
              <a:defRPr sz="4000">
                <a:latin typeface="Arial"/>
                <a:ea typeface="Arial"/>
                <a:cs typeface="Arial"/>
                <a:sym typeface="Arial"/>
              </a:defRPr>
            </a:lvl7pPr>
            <a:lvl8pPr lvl="7" rtl="0" algn="l">
              <a:spcBef>
                <a:spcPts val="0"/>
              </a:spcBef>
              <a:spcAft>
                <a:spcPts val="0"/>
              </a:spcAft>
              <a:buSzPts val="4000"/>
              <a:buFont typeface="Arial"/>
              <a:buNone/>
              <a:defRPr sz="4000">
                <a:latin typeface="Arial"/>
                <a:ea typeface="Arial"/>
                <a:cs typeface="Arial"/>
                <a:sym typeface="Arial"/>
              </a:defRPr>
            </a:lvl8pPr>
            <a:lvl9pPr lvl="8" rtl="0" algn="l">
              <a:spcBef>
                <a:spcPts val="0"/>
              </a:spcBef>
              <a:spcAft>
                <a:spcPts val="0"/>
              </a:spcAft>
              <a:buSzPts val="4000"/>
              <a:buFont typeface="Arial"/>
              <a:buNone/>
              <a:defRPr sz="4000">
                <a:latin typeface="Arial"/>
                <a:ea typeface="Arial"/>
                <a:cs typeface="Arial"/>
                <a:sym typeface="Arial"/>
              </a:defRPr>
            </a:lvl9pPr>
          </a:lstStyle>
          <a:p/>
        </p:txBody>
      </p:sp>
      <p:sp>
        <p:nvSpPr>
          <p:cNvPr id="84" name="Google Shape;84;p8"/>
          <p:cNvSpPr/>
          <p:nvPr/>
        </p:nvSpPr>
        <p:spPr>
          <a:xfrm>
            <a:off x="897900" y="3222288"/>
            <a:ext cx="7102500" cy="513900"/>
          </a:xfrm>
          <a:prstGeom prst="rect">
            <a:avLst/>
          </a:prstGeom>
          <a:solidFill>
            <a:srgbClr val="113366"/>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a:p>
        </p:txBody>
      </p:sp>
      <p:sp>
        <p:nvSpPr>
          <p:cNvPr id="85" name="Google Shape;85;p8"/>
          <p:cNvSpPr txBox="1"/>
          <p:nvPr>
            <p:ph idx="1" type="body"/>
          </p:nvPr>
        </p:nvSpPr>
        <p:spPr>
          <a:xfrm>
            <a:off x="7312975" y="1517100"/>
            <a:ext cx="1971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86" name="Google Shape;86;p8"/>
          <p:cNvSpPr txBox="1"/>
          <p:nvPr>
            <p:ph idx="2" type="body"/>
          </p:nvPr>
        </p:nvSpPr>
        <p:spPr>
          <a:xfrm>
            <a:off x="1224400" y="1517100"/>
            <a:ext cx="4254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87" name="Google Shape;87;p8"/>
          <p:cNvSpPr txBox="1"/>
          <p:nvPr/>
        </p:nvSpPr>
        <p:spPr>
          <a:xfrm>
            <a:off x="3586275" y="4927472"/>
            <a:ext cx="1971300" cy="267000"/>
          </a:xfrm>
          <a:prstGeom prst="rect">
            <a:avLst/>
          </a:prstGeom>
          <a:noFill/>
          <a:ln>
            <a:noFill/>
          </a:ln>
        </p:spPr>
        <p:txBody>
          <a:bodyPr anchorCtr="0" anchor="t" bIns="19050" lIns="19050" spcFirstLastPara="1" rIns="19050" wrap="square" tIns="19050">
            <a:noAutofit/>
          </a:bodyPr>
          <a:lstStyle/>
          <a:p>
            <a:pPr indent="0" lvl="0" marL="0" marR="0" rtl="0" algn="ctr">
              <a:lnSpc>
                <a:spcPct val="90000"/>
              </a:lnSpc>
              <a:spcBef>
                <a:spcPts val="0"/>
              </a:spcBef>
              <a:spcAft>
                <a:spcPts val="0"/>
              </a:spcAft>
              <a:buClr>
                <a:srgbClr val="FFFFFF"/>
              </a:buClr>
              <a:buSzPts val="1900"/>
              <a:buFont typeface="Play"/>
              <a:buNone/>
            </a:pPr>
            <a:r>
              <a:rPr lang="zh-CN" sz="700">
                <a:solidFill>
                  <a:srgbClr val="999999"/>
                </a:solidFill>
              </a:rPr>
              <a:t>Private &amp; Confidential</a:t>
            </a:r>
            <a:endParaRPr sz="700">
              <a:solidFill>
                <a:srgbClr val="999999"/>
              </a:solidFill>
            </a:endParaRPr>
          </a:p>
        </p:txBody>
      </p:sp>
      <p:sp>
        <p:nvSpPr>
          <p:cNvPr id="88" name="Google Shape;88;p8"/>
          <p:cNvSpPr txBox="1"/>
          <p:nvPr>
            <p:ph idx="3" type="body"/>
          </p:nvPr>
        </p:nvSpPr>
        <p:spPr>
          <a:xfrm>
            <a:off x="1224400" y="1973125"/>
            <a:ext cx="4254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89" name="Google Shape;89;p8"/>
          <p:cNvSpPr txBox="1"/>
          <p:nvPr>
            <p:ph idx="4" type="body"/>
          </p:nvPr>
        </p:nvSpPr>
        <p:spPr>
          <a:xfrm>
            <a:off x="7312975" y="1973125"/>
            <a:ext cx="1971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90" name="Google Shape;90;p8"/>
          <p:cNvSpPr txBox="1"/>
          <p:nvPr>
            <p:ph idx="5" type="body"/>
          </p:nvPr>
        </p:nvSpPr>
        <p:spPr>
          <a:xfrm>
            <a:off x="1224400" y="2405750"/>
            <a:ext cx="4254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91" name="Google Shape;91;p8"/>
          <p:cNvSpPr txBox="1"/>
          <p:nvPr>
            <p:ph idx="6" type="body"/>
          </p:nvPr>
        </p:nvSpPr>
        <p:spPr>
          <a:xfrm>
            <a:off x="7312975" y="2405750"/>
            <a:ext cx="1971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92" name="Google Shape;92;p8"/>
          <p:cNvSpPr txBox="1"/>
          <p:nvPr>
            <p:ph idx="7" type="body"/>
          </p:nvPr>
        </p:nvSpPr>
        <p:spPr>
          <a:xfrm>
            <a:off x="1224400" y="2870575"/>
            <a:ext cx="4254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93" name="Google Shape;93;p8"/>
          <p:cNvSpPr txBox="1"/>
          <p:nvPr>
            <p:ph idx="8" type="body"/>
          </p:nvPr>
        </p:nvSpPr>
        <p:spPr>
          <a:xfrm>
            <a:off x="7312975" y="2870575"/>
            <a:ext cx="1971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113366"/>
              </a:buClr>
              <a:buSzPts val="2600"/>
              <a:buFont typeface="Arial"/>
              <a:buChar char="●"/>
              <a:defRPr sz="2000">
                <a:solidFill>
                  <a:srgbClr val="113366"/>
                </a:solidFill>
                <a:latin typeface="Arial"/>
                <a:ea typeface="Arial"/>
                <a:cs typeface="Arial"/>
                <a:sym typeface="Arial"/>
              </a:defRPr>
            </a:lvl1pPr>
            <a:lvl2pPr indent="-393700" lvl="1" marL="914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2pPr>
            <a:lvl3pPr indent="-393700" lvl="2" marL="1371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3pPr>
            <a:lvl4pPr indent="-393700" lvl="3" marL="1828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4pPr>
            <a:lvl5pPr indent="-393700" lvl="4" marL="22860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5pPr>
            <a:lvl6pPr indent="-393700" lvl="5" marL="27432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6pPr>
            <a:lvl7pPr indent="-393700" lvl="6" marL="32004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7pPr>
            <a:lvl8pPr indent="-393700" lvl="7" marL="36576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8pPr>
            <a:lvl9pPr indent="-393700" lvl="8" marL="4114800" rtl="0">
              <a:spcBef>
                <a:spcPts val="2200"/>
              </a:spcBef>
              <a:spcAft>
                <a:spcPts val="0"/>
              </a:spcAft>
              <a:buClr>
                <a:srgbClr val="113366"/>
              </a:buClr>
              <a:buSzPts val="2600"/>
              <a:buFont typeface="Arial"/>
              <a:buChar char="■"/>
              <a:defRPr sz="2000">
                <a:solidFill>
                  <a:srgbClr val="113366"/>
                </a:solidFill>
                <a:latin typeface="Arial"/>
                <a:ea typeface="Arial"/>
                <a:cs typeface="Arial"/>
                <a:sym typeface="Arial"/>
              </a:defRPr>
            </a:lvl9pPr>
          </a:lstStyle>
          <a:p/>
        </p:txBody>
      </p:sp>
      <p:sp>
        <p:nvSpPr>
          <p:cNvPr id="94" name="Google Shape;94;p8"/>
          <p:cNvSpPr txBox="1"/>
          <p:nvPr>
            <p:ph idx="9" type="body"/>
          </p:nvPr>
        </p:nvSpPr>
        <p:spPr>
          <a:xfrm>
            <a:off x="1224400" y="3294400"/>
            <a:ext cx="4254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FFFFFF"/>
              </a:buClr>
              <a:buSzPts val="2600"/>
              <a:buFont typeface="Arial"/>
              <a:buChar char="●"/>
              <a:defRPr b="1" sz="2000">
                <a:solidFill>
                  <a:srgbClr val="FFFFFF"/>
                </a:solidFill>
                <a:latin typeface="Arial"/>
                <a:ea typeface="Arial"/>
                <a:cs typeface="Arial"/>
                <a:sym typeface="Arial"/>
              </a:defRPr>
            </a:lvl1pPr>
            <a:lvl2pPr indent="-393700" lvl="1" marL="9144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2pPr>
            <a:lvl3pPr indent="-393700" lvl="2" marL="13716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3pPr>
            <a:lvl4pPr indent="-393700" lvl="3" marL="18288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4pPr>
            <a:lvl5pPr indent="-393700" lvl="4" marL="22860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5pPr>
            <a:lvl6pPr indent="-393700" lvl="5" marL="27432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6pPr>
            <a:lvl7pPr indent="-393700" lvl="6" marL="32004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7pPr>
            <a:lvl8pPr indent="-393700" lvl="7" marL="36576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8pPr>
            <a:lvl9pPr indent="-393700" lvl="8" marL="41148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9pPr>
          </a:lstStyle>
          <a:p/>
        </p:txBody>
      </p:sp>
      <p:sp>
        <p:nvSpPr>
          <p:cNvPr id="95" name="Google Shape;95;p8"/>
          <p:cNvSpPr txBox="1"/>
          <p:nvPr>
            <p:ph idx="13" type="body"/>
          </p:nvPr>
        </p:nvSpPr>
        <p:spPr>
          <a:xfrm>
            <a:off x="7312975" y="3294400"/>
            <a:ext cx="1971300" cy="513900"/>
          </a:xfrm>
          <a:prstGeom prst="rect">
            <a:avLst/>
          </a:prstGeom>
        </p:spPr>
        <p:txBody>
          <a:bodyPr anchorCtr="0" anchor="t" bIns="19050" lIns="19050" spcFirstLastPara="1" rIns="19050" wrap="square" tIns="19050">
            <a:noAutofit/>
          </a:bodyPr>
          <a:lstStyle>
            <a:lvl1pPr indent="-393700" lvl="0" marL="457200" rtl="0">
              <a:spcBef>
                <a:spcPts val="0"/>
              </a:spcBef>
              <a:spcAft>
                <a:spcPts val="0"/>
              </a:spcAft>
              <a:buClr>
                <a:srgbClr val="FFFFFF"/>
              </a:buClr>
              <a:buSzPts val="2600"/>
              <a:buFont typeface="Arial"/>
              <a:buChar char="●"/>
              <a:defRPr b="1" sz="2000">
                <a:solidFill>
                  <a:srgbClr val="FFFFFF"/>
                </a:solidFill>
                <a:latin typeface="Arial"/>
                <a:ea typeface="Arial"/>
                <a:cs typeface="Arial"/>
                <a:sym typeface="Arial"/>
              </a:defRPr>
            </a:lvl1pPr>
            <a:lvl2pPr indent="-393700" lvl="1" marL="9144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2pPr>
            <a:lvl3pPr indent="-393700" lvl="2" marL="13716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3pPr>
            <a:lvl4pPr indent="-393700" lvl="3" marL="18288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4pPr>
            <a:lvl5pPr indent="-393700" lvl="4" marL="22860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5pPr>
            <a:lvl6pPr indent="-393700" lvl="5" marL="27432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6pPr>
            <a:lvl7pPr indent="-393700" lvl="6" marL="32004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7pPr>
            <a:lvl8pPr indent="-393700" lvl="7" marL="36576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8pPr>
            <a:lvl9pPr indent="-393700" lvl="8" marL="4114800" rtl="0">
              <a:spcBef>
                <a:spcPts val="2200"/>
              </a:spcBef>
              <a:spcAft>
                <a:spcPts val="0"/>
              </a:spcAft>
              <a:buClr>
                <a:srgbClr val="FFFFFF"/>
              </a:buClr>
              <a:buSzPts val="2600"/>
              <a:buFont typeface="Arial"/>
              <a:buChar char="■"/>
              <a:defRPr b="1" sz="2000">
                <a:solidFill>
                  <a:srgbClr val="FFFFFF"/>
                </a:solidFill>
                <a:latin typeface="Arial"/>
                <a:ea typeface="Arial"/>
                <a:cs typeface="Arial"/>
                <a:sym typeface="Arial"/>
              </a:defRPr>
            </a:lvl9pPr>
          </a:lstStyle>
          <a:p/>
        </p:txBody>
      </p:sp>
      <p:pic>
        <p:nvPicPr>
          <p:cNvPr id="96" name="Google Shape;96;p8"/>
          <p:cNvPicPr preferRelativeResize="0"/>
          <p:nvPr/>
        </p:nvPicPr>
        <p:blipFill>
          <a:blip r:embed="rId2">
            <a:alphaModFix/>
          </a:blip>
          <a:stretch>
            <a:fillRect/>
          </a:stretch>
        </p:blipFill>
        <p:spPr>
          <a:xfrm>
            <a:off x="7852182" y="275259"/>
            <a:ext cx="922481" cy="9191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p:cSld name="Photo - Horizontal">
    <p:spTree>
      <p:nvGrpSpPr>
        <p:cNvPr id="97" name="Shape 97"/>
        <p:cNvGrpSpPr/>
        <p:nvPr/>
      </p:nvGrpSpPr>
      <p:grpSpPr>
        <a:xfrm>
          <a:off x="0" y="0"/>
          <a:ext cx="0" cy="0"/>
          <a:chOff x="0" y="0"/>
          <a:chExt cx="0" cy="0"/>
        </a:xfrm>
      </p:grpSpPr>
      <p:pic>
        <p:nvPicPr>
          <p:cNvPr id="98" name="Google Shape;98;p9"/>
          <p:cNvPicPr preferRelativeResize="0"/>
          <p:nvPr/>
        </p:nvPicPr>
        <p:blipFill>
          <a:blip r:embed="rId2">
            <a:alphaModFix/>
          </a:blip>
          <a:stretch>
            <a:fillRect/>
          </a:stretch>
        </p:blipFill>
        <p:spPr>
          <a:xfrm>
            <a:off x="6728197" y="-28575"/>
            <a:ext cx="2427350" cy="5194605"/>
          </a:xfrm>
          <a:prstGeom prst="rect">
            <a:avLst/>
          </a:prstGeom>
          <a:noFill/>
          <a:ln>
            <a:noFill/>
          </a:ln>
        </p:spPr>
      </p:pic>
      <p:sp>
        <p:nvSpPr>
          <p:cNvPr id="99" name="Google Shape;99;p9"/>
          <p:cNvSpPr txBox="1"/>
          <p:nvPr/>
        </p:nvSpPr>
        <p:spPr>
          <a:xfrm>
            <a:off x="3586275" y="4927472"/>
            <a:ext cx="1971300" cy="267000"/>
          </a:xfrm>
          <a:prstGeom prst="rect">
            <a:avLst/>
          </a:prstGeom>
          <a:noFill/>
          <a:ln>
            <a:noFill/>
          </a:ln>
        </p:spPr>
        <p:txBody>
          <a:bodyPr anchorCtr="0" anchor="t" bIns="19050" lIns="19050" spcFirstLastPara="1" rIns="19050" wrap="square" tIns="19050">
            <a:noAutofit/>
          </a:bodyPr>
          <a:lstStyle/>
          <a:p>
            <a:pPr indent="0" lvl="0" marL="0" marR="0" rtl="0" algn="ctr">
              <a:lnSpc>
                <a:spcPct val="90000"/>
              </a:lnSpc>
              <a:spcBef>
                <a:spcPts val="0"/>
              </a:spcBef>
              <a:spcAft>
                <a:spcPts val="0"/>
              </a:spcAft>
              <a:buClr>
                <a:srgbClr val="FFFFFF"/>
              </a:buClr>
              <a:buSzPts val="1900"/>
              <a:buFont typeface="Play"/>
              <a:buNone/>
            </a:pPr>
            <a:r>
              <a:rPr lang="zh-CN" sz="700">
                <a:solidFill>
                  <a:srgbClr val="999999"/>
                </a:solidFill>
                <a:latin typeface="Open Sans"/>
                <a:ea typeface="Open Sans"/>
                <a:cs typeface="Open Sans"/>
                <a:sym typeface="Open Sans"/>
              </a:rPr>
              <a:t>Private &amp; Confidential</a:t>
            </a:r>
            <a:endParaRPr sz="700">
              <a:solidFill>
                <a:srgbClr val="999999"/>
              </a:solidFill>
              <a:latin typeface="Open Sans"/>
              <a:ea typeface="Open Sans"/>
              <a:cs typeface="Open Sans"/>
              <a:sym typeface="Open Sans"/>
            </a:endParaRPr>
          </a:p>
        </p:txBody>
      </p:sp>
      <p:sp>
        <p:nvSpPr>
          <p:cNvPr id="100" name="Google Shape;100;p9"/>
          <p:cNvSpPr txBox="1"/>
          <p:nvPr>
            <p:ph type="title"/>
          </p:nvPr>
        </p:nvSpPr>
        <p:spPr>
          <a:xfrm>
            <a:off x="479725" y="379375"/>
            <a:ext cx="5077800" cy="827400"/>
          </a:xfrm>
          <a:prstGeom prst="rect">
            <a:avLst/>
          </a:prstGeom>
        </p:spPr>
        <p:txBody>
          <a:bodyPr anchorCtr="0" anchor="t" bIns="19050" lIns="19050" spcFirstLastPara="1" rIns="19050" wrap="square" tIns="19050">
            <a:noAutofit/>
          </a:bodyPr>
          <a:lstStyle>
            <a:lvl1pPr lvl="0" rtl="0" algn="l">
              <a:spcBef>
                <a:spcPts val="0"/>
              </a:spcBef>
              <a:spcAft>
                <a:spcPts val="0"/>
              </a:spcAft>
              <a:buClr>
                <a:srgbClr val="113366"/>
              </a:buClr>
              <a:buSzPts val="2400"/>
              <a:buFont typeface="Arial"/>
              <a:buNone/>
              <a:defRPr b="1" sz="2400">
                <a:solidFill>
                  <a:srgbClr val="113366"/>
                </a:solidFill>
                <a:latin typeface="Arial"/>
                <a:ea typeface="Arial"/>
                <a:cs typeface="Arial"/>
                <a:sym typeface="Arial"/>
              </a:defRPr>
            </a:lvl1pPr>
            <a:lvl2pPr lvl="1" rtl="0" algn="l">
              <a:spcBef>
                <a:spcPts val="0"/>
              </a:spcBef>
              <a:spcAft>
                <a:spcPts val="0"/>
              </a:spcAft>
              <a:buSzPts val="4000"/>
              <a:buFont typeface="Arial"/>
              <a:buNone/>
              <a:defRPr sz="4000">
                <a:latin typeface="Arial"/>
                <a:ea typeface="Arial"/>
                <a:cs typeface="Arial"/>
                <a:sym typeface="Arial"/>
              </a:defRPr>
            </a:lvl2pPr>
            <a:lvl3pPr lvl="2" rtl="0" algn="l">
              <a:spcBef>
                <a:spcPts val="0"/>
              </a:spcBef>
              <a:spcAft>
                <a:spcPts val="0"/>
              </a:spcAft>
              <a:buSzPts val="4000"/>
              <a:buFont typeface="Arial"/>
              <a:buNone/>
              <a:defRPr sz="4000">
                <a:latin typeface="Arial"/>
                <a:ea typeface="Arial"/>
                <a:cs typeface="Arial"/>
                <a:sym typeface="Arial"/>
              </a:defRPr>
            </a:lvl3pPr>
            <a:lvl4pPr lvl="3" rtl="0" algn="l">
              <a:spcBef>
                <a:spcPts val="0"/>
              </a:spcBef>
              <a:spcAft>
                <a:spcPts val="0"/>
              </a:spcAft>
              <a:buSzPts val="4000"/>
              <a:buFont typeface="Arial"/>
              <a:buNone/>
              <a:defRPr sz="4000">
                <a:latin typeface="Arial"/>
                <a:ea typeface="Arial"/>
                <a:cs typeface="Arial"/>
                <a:sym typeface="Arial"/>
              </a:defRPr>
            </a:lvl4pPr>
            <a:lvl5pPr lvl="4" rtl="0" algn="l">
              <a:spcBef>
                <a:spcPts val="0"/>
              </a:spcBef>
              <a:spcAft>
                <a:spcPts val="0"/>
              </a:spcAft>
              <a:buSzPts val="4000"/>
              <a:buFont typeface="Arial"/>
              <a:buNone/>
              <a:defRPr sz="4000">
                <a:latin typeface="Arial"/>
                <a:ea typeface="Arial"/>
                <a:cs typeface="Arial"/>
                <a:sym typeface="Arial"/>
              </a:defRPr>
            </a:lvl5pPr>
            <a:lvl6pPr lvl="5" rtl="0" algn="l">
              <a:spcBef>
                <a:spcPts val="0"/>
              </a:spcBef>
              <a:spcAft>
                <a:spcPts val="0"/>
              </a:spcAft>
              <a:buSzPts val="4000"/>
              <a:buFont typeface="Arial"/>
              <a:buNone/>
              <a:defRPr sz="4000">
                <a:latin typeface="Arial"/>
                <a:ea typeface="Arial"/>
                <a:cs typeface="Arial"/>
                <a:sym typeface="Arial"/>
              </a:defRPr>
            </a:lvl6pPr>
            <a:lvl7pPr lvl="6" rtl="0" algn="l">
              <a:spcBef>
                <a:spcPts val="0"/>
              </a:spcBef>
              <a:spcAft>
                <a:spcPts val="0"/>
              </a:spcAft>
              <a:buSzPts val="4000"/>
              <a:buFont typeface="Arial"/>
              <a:buNone/>
              <a:defRPr sz="4000">
                <a:latin typeface="Arial"/>
                <a:ea typeface="Arial"/>
                <a:cs typeface="Arial"/>
                <a:sym typeface="Arial"/>
              </a:defRPr>
            </a:lvl7pPr>
            <a:lvl8pPr lvl="7" rtl="0" algn="l">
              <a:spcBef>
                <a:spcPts val="0"/>
              </a:spcBef>
              <a:spcAft>
                <a:spcPts val="0"/>
              </a:spcAft>
              <a:buSzPts val="4000"/>
              <a:buFont typeface="Arial"/>
              <a:buNone/>
              <a:defRPr sz="4000">
                <a:latin typeface="Arial"/>
                <a:ea typeface="Arial"/>
                <a:cs typeface="Arial"/>
                <a:sym typeface="Arial"/>
              </a:defRPr>
            </a:lvl8pPr>
            <a:lvl9pPr lvl="8" rtl="0" algn="l">
              <a:spcBef>
                <a:spcPts val="0"/>
              </a:spcBef>
              <a:spcAft>
                <a:spcPts val="0"/>
              </a:spcAft>
              <a:buSzPts val="4000"/>
              <a:buFont typeface="Arial"/>
              <a:buNone/>
              <a:defRPr sz="4000">
                <a:latin typeface="Arial"/>
                <a:ea typeface="Arial"/>
                <a:cs typeface="Arial"/>
                <a:sym typeface="Arial"/>
              </a:defRPr>
            </a:lvl9pPr>
          </a:lstStyle>
          <a:p/>
        </p:txBody>
      </p:sp>
      <p:sp>
        <p:nvSpPr>
          <p:cNvPr id="101" name="Google Shape;101;p9"/>
          <p:cNvSpPr txBox="1"/>
          <p:nvPr/>
        </p:nvSpPr>
        <p:spPr>
          <a:xfrm>
            <a:off x="479700" y="1259800"/>
            <a:ext cx="6751800" cy="3535200"/>
          </a:xfrm>
          <a:prstGeom prst="rect">
            <a:avLst/>
          </a:prstGeom>
          <a:noFill/>
          <a:ln>
            <a:noFill/>
          </a:ln>
        </p:spPr>
        <p:txBody>
          <a:bodyPr anchorCtr="0" anchor="t" bIns="19050" lIns="19050" spcFirstLastPara="1" rIns="19050" wrap="square" tIns="19050">
            <a:noAutofit/>
          </a:bodyPr>
          <a:lstStyle/>
          <a:p>
            <a:pPr indent="0" lvl="0" marL="0" rtl="0" algn="l">
              <a:spcBef>
                <a:spcPts val="0"/>
              </a:spcBef>
              <a:spcAft>
                <a:spcPts val="0"/>
              </a:spcAft>
              <a:buNone/>
            </a:pPr>
            <a:r>
              <a:t/>
            </a:r>
            <a:endParaRPr/>
          </a:p>
        </p:txBody>
      </p:sp>
      <p:sp>
        <p:nvSpPr>
          <p:cNvPr id="102" name="Google Shape;102;p9"/>
          <p:cNvSpPr txBox="1"/>
          <p:nvPr>
            <p:ph idx="1" type="body"/>
          </p:nvPr>
        </p:nvSpPr>
        <p:spPr>
          <a:xfrm>
            <a:off x="485500" y="1265575"/>
            <a:ext cx="6757800" cy="3540900"/>
          </a:xfrm>
          <a:prstGeom prst="rect">
            <a:avLst/>
          </a:prstGeom>
        </p:spPr>
        <p:txBody>
          <a:bodyPr anchorCtr="0" anchor="t" bIns="19050" lIns="19050" spcFirstLastPara="1" rIns="19050" wrap="square" tIns="19050">
            <a:noAutofit/>
          </a:bodyPr>
          <a:lstStyle>
            <a:lvl1pPr indent="-317500" lvl="0" marL="457200">
              <a:spcBef>
                <a:spcPts val="0"/>
              </a:spcBef>
              <a:spcAft>
                <a:spcPts val="0"/>
              </a:spcAft>
              <a:buSzPts val="1400"/>
              <a:buFont typeface="Arial"/>
              <a:buChar char="•"/>
              <a:defRPr sz="1400">
                <a:latin typeface="Arial"/>
                <a:ea typeface="Arial"/>
                <a:cs typeface="Arial"/>
                <a:sym typeface="Arial"/>
              </a:defRPr>
            </a:lvl1pPr>
            <a:lvl2pPr indent="-317500" lvl="1" marL="914400">
              <a:spcBef>
                <a:spcPts val="0"/>
              </a:spcBef>
              <a:spcAft>
                <a:spcPts val="0"/>
              </a:spcAft>
              <a:buSzPts val="1400"/>
              <a:buFont typeface="Arial"/>
              <a:buChar char="•"/>
              <a:defRPr sz="1400">
                <a:latin typeface="Arial"/>
                <a:ea typeface="Arial"/>
                <a:cs typeface="Arial"/>
                <a:sym typeface="Arial"/>
              </a:defRPr>
            </a:lvl2pPr>
            <a:lvl3pPr indent="-317500" lvl="2" marL="1371600">
              <a:spcBef>
                <a:spcPts val="0"/>
              </a:spcBef>
              <a:spcAft>
                <a:spcPts val="0"/>
              </a:spcAft>
              <a:buSzPts val="1400"/>
              <a:buFont typeface="Arial"/>
              <a:buChar char="•"/>
              <a:defRPr sz="1400">
                <a:latin typeface="Arial"/>
                <a:ea typeface="Arial"/>
                <a:cs typeface="Arial"/>
                <a:sym typeface="Arial"/>
              </a:defRPr>
            </a:lvl3pPr>
            <a:lvl4pPr indent="-317500" lvl="3" marL="1828800">
              <a:spcBef>
                <a:spcPts val="0"/>
              </a:spcBef>
              <a:spcAft>
                <a:spcPts val="0"/>
              </a:spcAft>
              <a:buSzPts val="1400"/>
              <a:buFont typeface="Arial"/>
              <a:buChar char="•"/>
              <a:defRPr sz="1400">
                <a:latin typeface="Arial"/>
                <a:ea typeface="Arial"/>
                <a:cs typeface="Arial"/>
                <a:sym typeface="Arial"/>
              </a:defRPr>
            </a:lvl4pPr>
            <a:lvl5pPr indent="-317500" lvl="4" marL="2286000">
              <a:spcBef>
                <a:spcPts val="0"/>
              </a:spcBef>
              <a:spcAft>
                <a:spcPts val="0"/>
              </a:spcAft>
              <a:buSzPts val="1400"/>
              <a:buFont typeface="Arial"/>
              <a:buChar char="•"/>
              <a:defRPr sz="1400">
                <a:latin typeface="Arial"/>
                <a:ea typeface="Arial"/>
                <a:cs typeface="Arial"/>
                <a:sym typeface="Arial"/>
              </a:defRPr>
            </a:lvl5pPr>
            <a:lvl6pPr indent="-317500" lvl="5" marL="2743200">
              <a:spcBef>
                <a:spcPts val="0"/>
              </a:spcBef>
              <a:spcAft>
                <a:spcPts val="0"/>
              </a:spcAft>
              <a:buSzPts val="1400"/>
              <a:buFont typeface="Arial"/>
              <a:buChar char="•"/>
              <a:defRPr sz="1400">
                <a:latin typeface="Arial"/>
                <a:ea typeface="Arial"/>
                <a:cs typeface="Arial"/>
                <a:sym typeface="Arial"/>
              </a:defRPr>
            </a:lvl6pPr>
            <a:lvl7pPr indent="-317500" lvl="6" marL="3200400">
              <a:spcBef>
                <a:spcPts val="0"/>
              </a:spcBef>
              <a:spcAft>
                <a:spcPts val="0"/>
              </a:spcAft>
              <a:buSzPts val="1400"/>
              <a:buFont typeface="Arial"/>
              <a:buChar char="•"/>
              <a:defRPr sz="1400">
                <a:latin typeface="Arial"/>
                <a:ea typeface="Arial"/>
                <a:cs typeface="Arial"/>
                <a:sym typeface="Arial"/>
              </a:defRPr>
            </a:lvl7pPr>
            <a:lvl8pPr indent="-317500" lvl="7" marL="3657600">
              <a:spcBef>
                <a:spcPts val="0"/>
              </a:spcBef>
              <a:spcAft>
                <a:spcPts val="0"/>
              </a:spcAft>
              <a:buSzPts val="1400"/>
              <a:buFont typeface="Arial"/>
              <a:buChar char="•"/>
              <a:defRPr sz="1400">
                <a:latin typeface="Arial"/>
                <a:ea typeface="Arial"/>
                <a:cs typeface="Arial"/>
                <a:sym typeface="Arial"/>
              </a:defRPr>
            </a:lvl8pPr>
            <a:lvl9pPr indent="-317500" lvl="8" marL="4114800">
              <a:spcBef>
                <a:spcPts val="0"/>
              </a:spcBef>
              <a:spcAft>
                <a:spcPts val="0"/>
              </a:spcAft>
              <a:buSzPts val="1400"/>
              <a:buFont typeface="Arial"/>
              <a:buChar char="•"/>
              <a:defRPr sz="1400">
                <a:latin typeface="Arial"/>
                <a:ea typeface="Arial"/>
                <a:cs typeface="Arial"/>
                <a:sym typeface="Arial"/>
              </a:defRPr>
            </a:lvl9pPr>
          </a:lstStyle>
          <a:p/>
        </p:txBody>
      </p:sp>
      <p:pic>
        <p:nvPicPr>
          <p:cNvPr id="103" name="Google Shape;103;p9"/>
          <p:cNvPicPr preferRelativeResize="0"/>
          <p:nvPr/>
        </p:nvPicPr>
        <p:blipFill>
          <a:blip r:embed="rId3">
            <a:alphaModFix/>
          </a:blip>
          <a:stretch>
            <a:fillRect/>
          </a:stretch>
        </p:blipFill>
        <p:spPr>
          <a:xfrm>
            <a:off x="7852182" y="275259"/>
            <a:ext cx="922481" cy="9191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Title - Centre">
    <p:spTree>
      <p:nvGrpSpPr>
        <p:cNvPr id="104" name="Shape 104"/>
        <p:cNvGrpSpPr/>
        <p:nvPr/>
      </p:nvGrpSpPr>
      <p:grpSpPr>
        <a:xfrm>
          <a:off x="0" y="0"/>
          <a:ext cx="0" cy="0"/>
          <a:chOff x="0" y="0"/>
          <a:chExt cx="0" cy="0"/>
        </a:xfrm>
      </p:grpSpPr>
      <p:sp>
        <p:nvSpPr>
          <p:cNvPr id="105" name="Google Shape;105;p10"/>
          <p:cNvSpPr txBox="1"/>
          <p:nvPr>
            <p:ph type="title"/>
          </p:nvPr>
        </p:nvSpPr>
        <p:spPr>
          <a:xfrm>
            <a:off x="479725" y="379375"/>
            <a:ext cx="5077800" cy="827400"/>
          </a:xfrm>
          <a:prstGeom prst="rect">
            <a:avLst/>
          </a:prstGeom>
        </p:spPr>
        <p:txBody>
          <a:bodyPr anchorCtr="0" anchor="t" bIns="19050" lIns="19050" spcFirstLastPara="1" rIns="19050" wrap="square" tIns="19050">
            <a:noAutofit/>
          </a:bodyPr>
          <a:lstStyle>
            <a:lvl1pPr lvl="0" rtl="0" algn="l">
              <a:spcBef>
                <a:spcPts val="0"/>
              </a:spcBef>
              <a:spcAft>
                <a:spcPts val="0"/>
              </a:spcAft>
              <a:buClr>
                <a:srgbClr val="113366"/>
              </a:buClr>
              <a:buSzPts val="2400"/>
              <a:buFont typeface="Arial"/>
              <a:buNone/>
              <a:defRPr b="1" sz="2400">
                <a:solidFill>
                  <a:srgbClr val="113366"/>
                </a:solidFill>
                <a:latin typeface="Arial"/>
                <a:ea typeface="Arial"/>
                <a:cs typeface="Arial"/>
                <a:sym typeface="Arial"/>
              </a:defRPr>
            </a:lvl1pPr>
            <a:lvl2pPr lvl="1" rtl="0" algn="l">
              <a:spcBef>
                <a:spcPts val="0"/>
              </a:spcBef>
              <a:spcAft>
                <a:spcPts val="0"/>
              </a:spcAft>
              <a:buSzPts val="4000"/>
              <a:buFont typeface="Arial"/>
              <a:buNone/>
              <a:defRPr sz="4000">
                <a:latin typeface="Arial"/>
                <a:ea typeface="Arial"/>
                <a:cs typeface="Arial"/>
                <a:sym typeface="Arial"/>
              </a:defRPr>
            </a:lvl2pPr>
            <a:lvl3pPr lvl="2" rtl="0" algn="l">
              <a:spcBef>
                <a:spcPts val="0"/>
              </a:spcBef>
              <a:spcAft>
                <a:spcPts val="0"/>
              </a:spcAft>
              <a:buSzPts val="4000"/>
              <a:buFont typeface="Arial"/>
              <a:buNone/>
              <a:defRPr sz="4000">
                <a:latin typeface="Arial"/>
                <a:ea typeface="Arial"/>
                <a:cs typeface="Arial"/>
                <a:sym typeface="Arial"/>
              </a:defRPr>
            </a:lvl3pPr>
            <a:lvl4pPr lvl="3" rtl="0" algn="l">
              <a:spcBef>
                <a:spcPts val="0"/>
              </a:spcBef>
              <a:spcAft>
                <a:spcPts val="0"/>
              </a:spcAft>
              <a:buSzPts val="4000"/>
              <a:buFont typeface="Arial"/>
              <a:buNone/>
              <a:defRPr sz="4000">
                <a:latin typeface="Arial"/>
                <a:ea typeface="Arial"/>
                <a:cs typeface="Arial"/>
                <a:sym typeface="Arial"/>
              </a:defRPr>
            </a:lvl4pPr>
            <a:lvl5pPr lvl="4" rtl="0" algn="l">
              <a:spcBef>
                <a:spcPts val="0"/>
              </a:spcBef>
              <a:spcAft>
                <a:spcPts val="0"/>
              </a:spcAft>
              <a:buSzPts val="4000"/>
              <a:buFont typeface="Arial"/>
              <a:buNone/>
              <a:defRPr sz="4000">
                <a:latin typeface="Arial"/>
                <a:ea typeface="Arial"/>
                <a:cs typeface="Arial"/>
                <a:sym typeface="Arial"/>
              </a:defRPr>
            </a:lvl5pPr>
            <a:lvl6pPr lvl="5" rtl="0" algn="l">
              <a:spcBef>
                <a:spcPts val="0"/>
              </a:spcBef>
              <a:spcAft>
                <a:spcPts val="0"/>
              </a:spcAft>
              <a:buSzPts val="4000"/>
              <a:buFont typeface="Arial"/>
              <a:buNone/>
              <a:defRPr sz="4000">
                <a:latin typeface="Arial"/>
                <a:ea typeface="Arial"/>
                <a:cs typeface="Arial"/>
                <a:sym typeface="Arial"/>
              </a:defRPr>
            </a:lvl6pPr>
            <a:lvl7pPr lvl="6" rtl="0" algn="l">
              <a:spcBef>
                <a:spcPts val="0"/>
              </a:spcBef>
              <a:spcAft>
                <a:spcPts val="0"/>
              </a:spcAft>
              <a:buSzPts val="4000"/>
              <a:buFont typeface="Arial"/>
              <a:buNone/>
              <a:defRPr sz="4000">
                <a:latin typeface="Arial"/>
                <a:ea typeface="Arial"/>
                <a:cs typeface="Arial"/>
                <a:sym typeface="Arial"/>
              </a:defRPr>
            </a:lvl7pPr>
            <a:lvl8pPr lvl="7" rtl="0" algn="l">
              <a:spcBef>
                <a:spcPts val="0"/>
              </a:spcBef>
              <a:spcAft>
                <a:spcPts val="0"/>
              </a:spcAft>
              <a:buSzPts val="4000"/>
              <a:buFont typeface="Arial"/>
              <a:buNone/>
              <a:defRPr sz="4000">
                <a:latin typeface="Arial"/>
                <a:ea typeface="Arial"/>
                <a:cs typeface="Arial"/>
                <a:sym typeface="Arial"/>
              </a:defRPr>
            </a:lvl8pPr>
            <a:lvl9pPr lvl="8" rtl="0" algn="l">
              <a:spcBef>
                <a:spcPts val="0"/>
              </a:spcBef>
              <a:spcAft>
                <a:spcPts val="0"/>
              </a:spcAft>
              <a:buSzPts val="4000"/>
              <a:buFont typeface="Arial"/>
              <a:buNone/>
              <a:defRPr sz="4000">
                <a:latin typeface="Arial"/>
                <a:ea typeface="Arial"/>
                <a:cs typeface="Arial"/>
                <a:sym typeface="Arial"/>
              </a:defRPr>
            </a:lvl9pPr>
          </a:lstStyle>
          <a:p/>
        </p:txBody>
      </p:sp>
      <p:sp>
        <p:nvSpPr>
          <p:cNvPr id="106" name="Google Shape;106;p10"/>
          <p:cNvSpPr txBox="1"/>
          <p:nvPr/>
        </p:nvSpPr>
        <p:spPr>
          <a:xfrm>
            <a:off x="3586275" y="4927472"/>
            <a:ext cx="1971300" cy="267000"/>
          </a:xfrm>
          <a:prstGeom prst="rect">
            <a:avLst/>
          </a:prstGeom>
          <a:noFill/>
          <a:ln>
            <a:noFill/>
          </a:ln>
        </p:spPr>
        <p:txBody>
          <a:bodyPr anchorCtr="0" anchor="t" bIns="19050" lIns="19050" spcFirstLastPara="1" rIns="19050" wrap="square" tIns="19050">
            <a:noAutofit/>
          </a:bodyPr>
          <a:lstStyle/>
          <a:p>
            <a:pPr indent="0" lvl="0" marL="0" marR="0" rtl="0" algn="ctr">
              <a:lnSpc>
                <a:spcPct val="90000"/>
              </a:lnSpc>
              <a:spcBef>
                <a:spcPts val="0"/>
              </a:spcBef>
              <a:spcAft>
                <a:spcPts val="0"/>
              </a:spcAft>
              <a:buClr>
                <a:srgbClr val="FFFFFF"/>
              </a:buClr>
              <a:buSzPts val="1900"/>
              <a:buFont typeface="Play"/>
              <a:buNone/>
            </a:pPr>
            <a:r>
              <a:rPr lang="zh-CN" sz="700">
                <a:solidFill>
                  <a:srgbClr val="999999"/>
                </a:solidFill>
              </a:rPr>
              <a:t>Private &amp; Confidential</a:t>
            </a:r>
            <a:endParaRPr sz="700">
              <a:solidFill>
                <a:srgbClr val="999999"/>
              </a:solidFill>
            </a:endParaRPr>
          </a:p>
        </p:txBody>
      </p:sp>
      <p:sp>
        <p:nvSpPr>
          <p:cNvPr id="107" name="Google Shape;107;p10"/>
          <p:cNvSpPr txBox="1"/>
          <p:nvPr>
            <p:ph idx="1" type="body"/>
          </p:nvPr>
        </p:nvSpPr>
        <p:spPr>
          <a:xfrm>
            <a:off x="485500" y="1265575"/>
            <a:ext cx="6757800" cy="3540900"/>
          </a:xfrm>
          <a:prstGeom prst="rect">
            <a:avLst/>
          </a:prstGeom>
        </p:spPr>
        <p:txBody>
          <a:bodyPr anchorCtr="0" anchor="t" bIns="19050" lIns="19050" spcFirstLastPara="1" rIns="19050" wrap="square" tIns="19050">
            <a:noAutofit/>
          </a:bodyPr>
          <a:lstStyle>
            <a:lvl1pPr indent="-317500" lvl="0" marL="457200" rtl="0">
              <a:spcBef>
                <a:spcPts val="0"/>
              </a:spcBef>
              <a:spcAft>
                <a:spcPts val="0"/>
              </a:spcAft>
              <a:buSzPts val="1400"/>
              <a:buFont typeface="Arial"/>
              <a:buChar char="•"/>
              <a:defRPr sz="1400">
                <a:latin typeface="Arial"/>
                <a:ea typeface="Arial"/>
                <a:cs typeface="Arial"/>
                <a:sym typeface="Arial"/>
              </a:defRPr>
            </a:lvl1pPr>
            <a:lvl2pPr indent="-317500" lvl="1" marL="914400" rtl="0">
              <a:spcBef>
                <a:spcPts val="0"/>
              </a:spcBef>
              <a:spcAft>
                <a:spcPts val="0"/>
              </a:spcAft>
              <a:buSzPts val="1400"/>
              <a:buFont typeface="Arial"/>
              <a:buChar char="•"/>
              <a:defRPr sz="1400">
                <a:latin typeface="Arial"/>
                <a:ea typeface="Arial"/>
                <a:cs typeface="Arial"/>
                <a:sym typeface="Arial"/>
              </a:defRPr>
            </a:lvl2pPr>
            <a:lvl3pPr indent="-317500" lvl="2" marL="1371600" rtl="0">
              <a:spcBef>
                <a:spcPts val="0"/>
              </a:spcBef>
              <a:spcAft>
                <a:spcPts val="0"/>
              </a:spcAft>
              <a:buSzPts val="1400"/>
              <a:buFont typeface="Arial"/>
              <a:buChar char="•"/>
              <a:defRPr sz="1400">
                <a:latin typeface="Arial"/>
                <a:ea typeface="Arial"/>
                <a:cs typeface="Arial"/>
                <a:sym typeface="Arial"/>
              </a:defRPr>
            </a:lvl3pPr>
            <a:lvl4pPr indent="-317500" lvl="3" marL="1828800" rtl="0">
              <a:spcBef>
                <a:spcPts val="0"/>
              </a:spcBef>
              <a:spcAft>
                <a:spcPts val="0"/>
              </a:spcAft>
              <a:buSzPts val="1400"/>
              <a:buFont typeface="Arial"/>
              <a:buChar char="•"/>
              <a:defRPr sz="1400">
                <a:latin typeface="Arial"/>
                <a:ea typeface="Arial"/>
                <a:cs typeface="Arial"/>
                <a:sym typeface="Arial"/>
              </a:defRPr>
            </a:lvl4pPr>
            <a:lvl5pPr indent="-317500" lvl="4" marL="2286000" rtl="0">
              <a:spcBef>
                <a:spcPts val="0"/>
              </a:spcBef>
              <a:spcAft>
                <a:spcPts val="0"/>
              </a:spcAft>
              <a:buSzPts val="1400"/>
              <a:buFont typeface="Arial"/>
              <a:buChar char="•"/>
              <a:defRPr sz="1400">
                <a:latin typeface="Arial"/>
                <a:ea typeface="Arial"/>
                <a:cs typeface="Arial"/>
                <a:sym typeface="Arial"/>
              </a:defRPr>
            </a:lvl5pPr>
            <a:lvl6pPr indent="-317500" lvl="5" marL="2743200" rtl="0">
              <a:spcBef>
                <a:spcPts val="0"/>
              </a:spcBef>
              <a:spcAft>
                <a:spcPts val="0"/>
              </a:spcAft>
              <a:buSzPts val="1400"/>
              <a:buFont typeface="Arial"/>
              <a:buChar char="•"/>
              <a:defRPr sz="1400">
                <a:latin typeface="Arial"/>
                <a:ea typeface="Arial"/>
                <a:cs typeface="Arial"/>
                <a:sym typeface="Arial"/>
              </a:defRPr>
            </a:lvl6pPr>
            <a:lvl7pPr indent="-317500" lvl="6" marL="3200400" rtl="0">
              <a:spcBef>
                <a:spcPts val="0"/>
              </a:spcBef>
              <a:spcAft>
                <a:spcPts val="0"/>
              </a:spcAft>
              <a:buSzPts val="1400"/>
              <a:buFont typeface="Arial"/>
              <a:buChar char="•"/>
              <a:defRPr sz="1400">
                <a:latin typeface="Arial"/>
                <a:ea typeface="Arial"/>
                <a:cs typeface="Arial"/>
                <a:sym typeface="Arial"/>
              </a:defRPr>
            </a:lvl7pPr>
            <a:lvl8pPr indent="-317500" lvl="7" marL="3657600" rtl="0">
              <a:spcBef>
                <a:spcPts val="0"/>
              </a:spcBef>
              <a:spcAft>
                <a:spcPts val="0"/>
              </a:spcAft>
              <a:buSzPts val="1400"/>
              <a:buFont typeface="Arial"/>
              <a:buChar char="•"/>
              <a:defRPr sz="1400">
                <a:latin typeface="Arial"/>
                <a:ea typeface="Arial"/>
                <a:cs typeface="Arial"/>
                <a:sym typeface="Arial"/>
              </a:defRPr>
            </a:lvl8pPr>
            <a:lvl9pPr indent="-317500" lvl="8" marL="4114800" rtl="0">
              <a:spcBef>
                <a:spcPts val="0"/>
              </a:spcBef>
              <a:spcAft>
                <a:spcPts val="0"/>
              </a:spcAft>
              <a:buSzPts val="1400"/>
              <a:buFont typeface="Arial"/>
              <a:buChar char="•"/>
              <a:defRPr sz="1400">
                <a:latin typeface="Arial"/>
                <a:ea typeface="Arial"/>
                <a:cs typeface="Arial"/>
                <a:sym typeface="Arial"/>
              </a:defRPr>
            </a:lvl9pPr>
          </a:lstStyle>
          <a:p/>
        </p:txBody>
      </p:sp>
      <p:pic>
        <p:nvPicPr>
          <p:cNvPr id="108" name="Google Shape;108;p10"/>
          <p:cNvPicPr preferRelativeResize="0"/>
          <p:nvPr/>
        </p:nvPicPr>
        <p:blipFill>
          <a:blip r:embed="rId2">
            <a:alphaModFix/>
          </a:blip>
          <a:stretch>
            <a:fillRect/>
          </a:stretch>
        </p:blipFill>
        <p:spPr>
          <a:xfrm>
            <a:off x="7852182" y="275259"/>
            <a:ext cx="922481" cy="9191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633413" y="1181100"/>
            <a:ext cx="7877100" cy="3486300"/>
          </a:xfrm>
          <a:prstGeom prst="rect">
            <a:avLst/>
          </a:prstGeom>
          <a:noFill/>
          <a:ln>
            <a:noFill/>
          </a:ln>
        </p:spPr>
        <p:txBody>
          <a:bodyPr anchorCtr="0" anchor="ctr" bIns="19050" lIns="19050" spcFirstLastPara="1" rIns="19050" wrap="square" tIns="19050">
            <a:noAutofit/>
          </a:bodyPr>
          <a:lstStyle>
            <a:lvl1pPr indent="-387350" lvl="0" marL="457200" marR="0" rtl="0" algn="l">
              <a:lnSpc>
                <a:spcPct val="100000"/>
              </a:lnSpc>
              <a:spcBef>
                <a:spcPts val="2200"/>
              </a:spcBef>
              <a:spcAft>
                <a:spcPts val="0"/>
              </a:spcAft>
              <a:buClr>
                <a:srgbClr val="000000"/>
              </a:buClr>
              <a:buSzPts val="2500"/>
              <a:buFont typeface="Helvetica Neue"/>
              <a:buChar char="•"/>
              <a:defRPr b="0" i="0" sz="1900" u="none" cap="none" strike="noStrike">
                <a:solidFill>
                  <a:srgbClr val="000000"/>
                </a:solidFill>
                <a:latin typeface="Helvetica Neue"/>
                <a:ea typeface="Helvetica Neue"/>
                <a:cs typeface="Helvetica Neue"/>
                <a:sym typeface="Helvetica Neue"/>
              </a:defRPr>
            </a:lvl1pPr>
            <a:lvl2pPr indent="-387350" lvl="1" marL="914400" marR="0" rtl="0" algn="l">
              <a:lnSpc>
                <a:spcPct val="100000"/>
              </a:lnSpc>
              <a:spcBef>
                <a:spcPts val="2200"/>
              </a:spcBef>
              <a:spcAft>
                <a:spcPts val="0"/>
              </a:spcAft>
              <a:buClr>
                <a:srgbClr val="000000"/>
              </a:buClr>
              <a:buSzPts val="2500"/>
              <a:buFont typeface="Helvetica Neue"/>
              <a:buChar char="•"/>
              <a:defRPr b="0" i="0" sz="1900" u="none" cap="none" strike="noStrike">
                <a:solidFill>
                  <a:srgbClr val="000000"/>
                </a:solidFill>
                <a:latin typeface="Helvetica Neue"/>
                <a:ea typeface="Helvetica Neue"/>
                <a:cs typeface="Helvetica Neue"/>
                <a:sym typeface="Helvetica Neue"/>
              </a:defRPr>
            </a:lvl2pPr>
            <a:lvl3pPr indent="-387350" lvl="2" marL="1371600" marR="0" rtl="0" algn="l">
              <a:lnSpc>
                <a:spcPct val="100000"/>
              </a:lnSpc>
              <a:spcBef>
                <a:spcPts val="2200"/>
              </a:spcBef>
              <a:spcAft>
                <a:spcPts val="0"/>
              </a:spcAft>
              <a:buClr>
                <a:srgbClr val="000000"/>
              </a:buClr>
              <a:buSzPts val="2500"/>
              <a:buFont typeface="Helvetica Neue"/>
              <a:buChar char="•"/>
              <a:defRPr b="0" i="0" sz="1900" u="none" cap="none" strike="noStrike">
                <a:solidFill>
                  <a:srgbClr val="000000"/>
                </a:solidFill>
                <a:latin typeface="Helvetica Neue"/>
                <a:ea typeface="Helvetica Neue"/>
                <a:cs typeface="Helvetica Neue"/>
                <a:sym typeface="Helvetica Neue"/>
              </a:defRPr>
            </a:lvl3pPr>
            <a:lvl4pPr indent="-387350" lvl="3" marL="1828800" marR="0" rtl="0" algn="l">
              <a:lnSpc>
                <a:spcPct val="100000"/>
              </a:lnSpc>
              <a:spcBef>
                <a:spcPts val="2200"/>
              </a:spcBef>
              <a:spcAft>
                <a:spcPts val="0"/>
              </a:spcAft>
              <a:buClr>
                <a:srgbClr val="000000"/>
              </a:buClr>
              <a:buSzPts val="2500"/>
              <a:buFont typeface="Helvetica Neue"/>
              <a:buChar char="•"/>
              <a:defRPr b="0" i="0" sz="1900" u="none" cap="none" strike="noStrike">
                <a:solidFill>
                  <a:srgbClr val="000000"/>
                </a:solidFill>
                <a:latin typeface="Helvetica Neue"/>
                <a:ea typeface="Helvetica Neue"/>
                <a:cs typeface="Helvetica Neue"/>
                <a:sym typeface="Helvetica Neue"/>
              </a:defRPr>
            </a:lvl4pPr>
            <a:lvl5pPr indent="-387350" lvl="4" marL="2286000" marR="0" rtl="0" algn="l">
              <a:lnSpc>
                <a:spcPct val="100000"/>
              </a:lnSpc>
              <a:spcBef>
                <a:spcPts val="2200"/>
              </a:spcBef>
              <a:spcAft>
                <a:spcPts val="0"/>
              </a:spcAft>
              <a:buClr>
                <a:srgbClr val="000000"/>
              </a:buClr>
              <a:buSzPts val="2500"/>
              <a:buFont typeface="Helvetica Neue"/>
              <a:buChar char="•"/>
              <a:defRPr b="0" i="0" sz="1900" u="none" cap="none" strike="noStrike">
                <a:solidFill>
                  <a:srgbClr val="000000"/>
                </a:solidFill>
                <a:latin typeface="Helvetica Neue"/>
                <a:ea typeface="Helvetica Neue"/>
                <a:cs typeface="Helvetica Neue"/>
                <a:sym typeface="Helvetica Neue"/>
              </a:defRPr>
            </a:lvl5pPr>
            <a:lvl6pPr indent="-387350" lvl="5" marL="2743200" marR="0" rtl="0" algn="l">
              <a:lnSpc>
                <a:spcPct val="100000"/>
              </a:lnSpc>
              <a:spcBef>
                <a:spcPts val="2200"/>
              </a:spcBef>
              <a:spcAft>
                <a:spcPts val="0"/>
              </a:spcAft>
              <a:buClr>
                <a:srgbClr val="000000"/>
              </a:buClr>
              <a:buSzPts val="2500"/>
              <a:buFont typeface="Helvetica Neue"/>
              <a:buChar char="•"/>
              <a:defRPr b="0" i="0" sz="1900" u="none" cap="none" strike="noStrike">
                <a:solidFill>
                  <a:srgbClr val="000000"/>
                </a:solidFill>
                <a:latin typeface="Helvetica Neue"/>
                <a:ea typeface="Helvetica Neue"/>
                <a:cs typeface="Helvetica Neue"/>
                <a:sym typeface="Helvetica Neue"/>
              </a:defRPr>
            </a:lvl6pPr>
            <a:lvl7pPr indent="-387350" lvl="6" marL="3200400" marR="0" rtl="0" algn="l">
              <a:lnSpc>
                <a:spcPct val="100000"/>
              </a:lnSpc>
              <a:spcBef>
                <a:spcPts val="2200"/>
              </a:spcBef>
              <a:spcAft>
                <a:spcPts val="0"/>
              </a:spcAft>
              <a:buClr>
                <a:srgbClr val="000000"/>
              </a:buClr>
              <a:buSzPts val="2500"/>
              <a:buFont typeface="Helvetica Neue"/>
              <a:buChar char="•"/>
              <a:defRPr b="0" i="0" sz="1900" u="none" cap="none" strike="noStrike">
                <a:solidFill>
                  <a:srgbClr val="000000"/>
                </a:solidFill>
                <a:latin typeface="Helvetica Neue"/>
                <a:ea typeface="Helvetica Neue"/>
                <a:cs typeface="Helvetica Neue"/>
                <a:sym typeface="Helvetica Neue"/>
              </a:defRPr>
            </a:lvl7pPr>
            <a:lvl8pPr indent="-387350" lvl="7" marL="3657600" marR="0" rtl="0" algn="l">
              <a:lnSpc>
                <a:spcPct val="100000"/>
              </a:lnSpc>
              <a:spcBef>
                <a:spcPts val="2200"/>
              </a:spcBef>
              <a:spcAft>
                <a:spcPts val="0"/>
              </a:spcAft>
              <a:buClr>
                <a:srgbClr val="000000"/>
              </a:buClr>
              <a:buSzPts val="2500"/>
              <a:buFont typeface="Helvetica Neue"/>
              <a:buChar char="•"/>
              <a:defRPr b="0" i="0" sz="1900" u="none" cap="none" strike="noStrike">
                <a:solidFill>
                  <a:srgbClr val="000000"/>
                </a:solidFill>
                <a:latin typeface="Helvetica Neue"/>
                <a:ea typeface="Helvetica Neue"/>
                <a:cs typeface="Helvetica Neue"/>
                <a:sym typeface="Helvetica Neue"/>
              </a:defRPr>
            </a:lvl8pPr>
            <a:lvl9pPr indent="-387350" lvl="8" marL="4114800" marR="0" rtl="0" algn="l">
              <a:lnSpc>
                <a:spcPct val="100000"/>
              </a:lnSpc>
              <a:spcBef>
                <a:spcPts val="2200"/>
              </a:spcBef>
              <a:spcAft>
                <a:spcPts val="0"/>
              </a:spcAft>
              <a:buClr>
                <a:srgbClr val="000000"/>
              </a:buClr>
              <a:buSzPts val="2500"/>
              <a:buFont typeface="Helvetica Neue"/>
              <a:buChar char="•"/>
              <a:defRPr b="0" i="0" sz="1900" u="none" cap="none" strike="noStrike">
                <a:solidFill>
                  <a:srgbClr val="000000"/>
                </a:solidFill>
                <a:latin typeface="Helvetica Neue"/>
                <a:ea typeface="Helvetica Neue"/>
                <a:cs typeface="Helvetica Neue"/>
                <a:sym typeface="Helvetica Neue"/>
              </a:defRPr>
            </a:lvl9pPr>
          </a:lstStyle>
          <a:p/>
        </p:txBody>
      </p:sp>
      <p:sp>
        <p:nvSpPr>
          <p:cNvPr id="8" name="Google Shape;8;p1"/>
          <p:cNvSpPr txBox="1"/>
          <p:nvPr>
            <p:ph idx="12" type="sldNum"/>
          </p:nvPr>
        </p:nvSpPr>
        <p:spPr>
          <a:xfrm>
            <a:off x="4484637" y="4905375"/>
            <a:ext cx="170100" cy="173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CN"/>
              <a:t>‹#›</a:t>
            </a:fld>
            <a:endParaRPr sz="5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32.png"/><Relationship Id="rId5"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37.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36.png"/><Relationship Id="rId5"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1.png"/><Relationship Id="rId7"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44.png"/><Relationship Id="rId4" Type="http://schemas.openxmlformats.org/officeDocument/2006/relationships/image" Target="../media/image47.png"/><Relationship Id="rId5" Type="http://schemas.openxmlformats.org/officeDocument/2006/relationships/image" Target="../media/image45.png"/><Relationship Id="rId6" Type="http://schemas.openxmlformats.org/officeDocument/2006/relationships/image" Target="../media/image28.png"/><Relationship Id="rId7"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52.png"/><Relationship Id="rId4" Type="http://schemas.openxmlformats.org/officeDocument/2006/relationships/image" Target="../media/image46.jpg"/><Relationship Id="rId5"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55.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6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64.png"/><Relationship Id="rId4" Type="http://schemas.openxmlformats.org/officeDocument/2006/relationships/image" Target="../media/image61.png"/><Relationship Id="rId5"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56.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4"/>
          <p:cNvSpPr txBox="1"/>
          <p:nvPr>
            <p:ph type="ctrTitle"/>
          </p:nvPr>
        </p:nvSpPr>
        <p:spPr>
          <a:xfrm>
            <a:off x="444600" y="2254850"/>
            <a:ext cx="8247900" cy="1197600"/>
          </a:xfrm>
          <a:prstGeom prst="rect">
            <a:avLst/>
          </a:prstGeom>
        </p:spPr>
        <p:txBody>
          <a:bodyPr anchorCtr="0" anchor="ctr" bIns="19050" lIns="19050" spcFirstLastPara="1" rIns="19050" wrap="square" tIns="19050">
            <a:noAutofit/>
          </a:bodyPr>
          <a:lstStyle/>
          <a:p>
            <a:pPr indent="0" lvl="0" marL="0" rtl="0" algn="ctr">
              <a:spcBef>
                <a:spcPts val="0"/>
              </a:spcBef>
              <a:spcAft>
                <a:spcPts val="0"/>
              </a:spcAft>
              <a:buNone/>
            </a:pPr>
            <a:r>
              <a:rPr lang="zh-CN"/>
              <a:t>Technology risk prevention and control in Digital Bank</a:t>
            </a:r>
            <a:endParaRPr/>
          </a:p>
        </p:txBody>
      </p:sp>
      <p:sp>
        <p:nvSpPr>
          <p:cNvPr id="197" name="Google Shape;197;p24"/>
          <p:cNvSpPr txBox="1"/>
          <p:nvPr>
            <p:ph idx="2" type="ctrTitle"/>
          </p:nvPr>
        </p:nvSpPr>
        <p:spPr>
          <a:xfrm>
            <a:off x="444600" y="3385675"/>
            <a:ext cx="8247900" cy="860700"/>
          </a:xfrm>
          <a:prstGeom prst="rect">
            <a:avLst/>
          </a:prstGeom>
        </p:spPr>
        <p:txBody>
          <a:bodyPr anchorCtr="0" anchor="ctr" bIns="19050" lIns="19050" spcFirstLastPara="1" rIns="19050" wrap="square" tIns="19050">
            <a:noAutofit/>
          </a:bodyPr>
          <a:lstStyle/>
          <a:p>
            <a:pPr indent="0" lvl="0" marL="0" rtl="0" algn="ctr">
              <a:spcBef>
                <a:spcPts val="0"/>
              </a:spcBef>
              <a:spcAft>
                <a:spcPts val="0"/>
              </a:spcAft>
              <a:buNone/>
            </a:pPr>
            <a:r>
              <a:rPr lang="zh-CN"/>
              <a:t>eric.zhang@shopee.com</a:t>
            </a:r>
            <a:endParaRPr/>
          </a:p>
        </p:txBody>
      </p:sp>
      <p:pic>
        <p:nvPicPr>
          <p:cNvPr id="198" name="Google Shape;198;p24"/>
          <p:cNvPicPr preferRelativeResize="0"/>
          <p:nvPr/>
        </p:nvPicPr>
        <p:blipFill>
          <a:blip r:embed="rId3">
            <a:alphaModFix/>
          </a:blip>
          <a:stretch>
            <a:fillRect/>
          </a:stretch>
        </p:blipFill>
        <p:spPr>
          <a:xfrm>
            <a:off x="2952400" y="801525"/>
            <a:ext cx="3239176" cy="934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3"/>
          <p:cNvSpPr txBox="1"/>
          <p:nvPr>
            <p:ph type="title"/>
          </p:nvPr>
        </p:nvSpPr>
        <p:spPr>
          <a:xfrm>
            <a:off x="252350" y="208400"/>
            <a:ext cx="5077800" cy="446400"/>
          </a:xfrm>
          <a:prstGeom prst="rect">
            <a:avLst/>
          </a:prstGeom>
          <a:noFill/>
          <a:ln>
            <a:noFill/>
          </a:ln>
        </p:spPr>
        <p:txBody>
          <a:bodyPr anchorCtr="0" anchor="ctr" bIns="38100" lIns="38100" spcFirstLastPara="1" rIns="38100" wrap="square" tIns="38100">
            <a:spAutoFit/>
          </a:bodyPr>
          <a:lstStyle/>
          <a:p>
            <a:pPr indent="0" lvl="0" marL="0" rtl="0" algn="l">
              <a:lnSpc>
                <a:spcPct val="100000"/>
              </a:lnSpc>
              <a:spcBef>
                <a:spcPts val="0"/>
              </a:spcBef>
              <a:spcAft>
                <a:spcPts val="0"/>
              </a:spcAft>
              <a:buClr>
                <a:schemeClr val="dk1"/>
              </a:buClr>
              <a:buSzPts val="800"/>
              <a:buFont typeface="Arial"/>
              <a:buNone/>
            </a:pPr>
            <a:r>
              <a:rPr lang="zh-CN" sz="1700">
                <a:solidFill>
                  <a:srgbClr val="EE4D2D"/>
                </a:solidFill>
                <a:latin typeface="Arial"/>
                <a:ea typeface="Arial"/>
                <a:cs typeface="Arial"/>
                <a:sym typeface="Arial"/>
              </a:rPr>
              <a:t>Cross database consistency risk</a:t>
            </a:r>
            <a:r>
              <a:rPr lang="zh-CN">
                <a:solidFill>
                  <a:srgbClr val="EE4D2D"/>
                </a:solidFill>
                <a:latin typeface="Arial"/>
                <a:ea typeface="Arial"/>
                <a:cs typeface="Arial"/>
                <a:sym typeface="Arial"/>
              </a:rPr>
              <a:t> </a:t>
            </a:r>
            <a:r>
              <a:rPr lang="zh-CN" sz="1500">
                <a:solidFill>
                  <a:srgbClr val="EE4D2D"/>
                </a:solidFill>
              </a:rPr>
              <a:t>(</a:t>
            </a:r>
            <a:r>
              <a:rPr lang="zh-CN" sz="1500">
                <a:solidFill>
                  <a:srgbClr val="EE4D2D"/>
                </a:solidFill>
                <a:latin typeface="Arial"/>
                <a:ea typeface="Arial"/>
                <a:cs typeface="Arial"/>
                <a:sym typeface="Arial"/>
              </a:rPr>
              <a:t>跨库一致性风险)</a:t>
            </a:r>
            <a:endParaRPr sz="1500">
              <a:solidFill>
                <a:srgbClr val="EE4D2D"/>
              </a:solidFill>
              <a:latin typeface="Arial"/>
              <a:ea typeface="Arial"/>
              <a:cs typeface="Arial"/>
              <a:sym typeface="Arial"/>
            </a:endParaRPr>
          </a:p>
        </p:txBody>
      </p:sp>
      <p:sp>
        <p:nvSpPr>
          <p:cNvPr id="361" name="Google Shape;361;p33"/>
          <p:cNvSpPr/>
          <p:nvPr/>
        </p:nvSpPr>
        <p:spPr>
          <a:xfrm>
            <a:off x="1423013" y="1198904"/>
            <a:ext cx="879000" cy="390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deposit system</a:t>
            </a:r>
            <a:endParaRPr b="0" i="0" sz="800" u="none" cap="none" strike="noStrike">
              <a:solidFill>
                <a:srgbClr val="000000"/>
              </a:solidFill>
              <a:latin typeface="Arial"/>
              <a:ea typeface="Arial"/>
              <a:cs typeface="Arial"/>
              <a:sym typeface="Arial"/>
            </a:endParaRPr>
          </a:p>
        </p:txBody>
      </p:sp>
      <p:cxnSp>
        <p:nvCxnSpPr>
          <p:cNvPr id="362" name="Google Shape;362;p33"/>
          <p:cNvCxnSpPr>
            <a:stCxn id="361" idx="2"/>
            <a:endCxn id="363" idx="1"/>
          </p:cNvCxnSpPr>
          <p:nvPr/>
        </p:nvCxnSpPr>
        <p:spPr>
          <a:xfrm rot="5400000">
            <a:off x="1154963" y="1426154"/>
            <a:ext cx="544200" cy="870900"/>
          </a:xfrm>
          <a:prstGeom prst="bentConnector3">
            <a:avLst>
              <a:gd fmla="val 50004" name="adj1"/>
            </a:avLst>
          </a:prstGeom>
          <a:noFill/>
          <a:ln cap="flat" cmpd="sng" w="9525">
            <a:solidFill>
              <a:schemeClr val="dk1"/>
            </a:solidFill>
            <a:prstDash val="solid"/>
            <a:round/>
            <a:headEnd len="sm" w="sm" type="none"/>
            <a:tailEnd len="sm" w="sm" type="none"/>
          </a:ln>
        </p:spPr>
      </p:cxnSp>
      <p:cxnSp>
        <p:nvCxnSpPr>
          <p:cNvPr id="364" name="Google Shape;364;p33"/>
          <p:cNvCxnSpPr>
            <a:stCxn id="361" idx="2"/>
            <a:endCxn id="365" idx="1"/>
          </p:cNvCxnSpPr>
          <p:nvPr/>
        </p:nvCxnSpPr>
        <p:spPr>
          <a:xfrm flipH="1" rot="-5400000">
            <a:off x="2035913" y="1416104"/>
            <a:ext cx="544200" cy="891000"/>
          </a:xfrm>
          <a:prstGeom prst="bentConnector3">
            <a:avLst>
              <a:gd fmla="val 50004" name="adj1"/>
            </a:avLst>
          </a:prstGeom>
          <a:noFill/>
          <a:ln cap="flat" cmpd="sng" w="9525">
            <a:solidFill>
              <a:schemeClr val="dk1"/>
            </a:solidFill>
            <a:prstDash val="solid"/>
            <a:round/>
            <a:headEnd len="sm" w="sm" type="none"/>
            <a:tailEnd len="sm" w="sm" type="none"/>
          </a:ln>
        </p:spPr>
      </p:cxnSp>
      <p:sp>
        <p:nvSpPr>
          <p:cNvPr id="366" name="Google Shape;366;p33"/>
          <p:cNvSpPr txBox="1"/>
          <p:nvPr/>
        </p:nvSpPr>
        <p:spPr>
          <a:xfrm>
            <a:off x="2033888" y="2682938"/>
            <a:ext cx="17124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internal account</a:t>
            </a:r>
            <a:r>
              <a:rPr b="0" i="0" lang="zh-CN" sz="600" u="none" cap="none" strike="noStrike">
                <a:solidFill>
                  <a:srgbClr val="000000"/>
                </a:solidFill>
                <a:latin typeface="Arial"/>
                <a:ea typeface="Arial"/>
                <a:cs typeface="Arial"/>
                <a:sym typeface="Arial"/>
              </a:rPr>
              <a:t>（中间账户）</a:t>
            </a:r>
            <a:endParaRPr b="0" i="0" sz="600" u="none" cap="none" strike="noStrike">
              <a:solidFill>
                <a:srgbClr val="000000"/>
              </a:solidFill>
              <a:latin typeface="Arial"/>
              <a:ea typeface="Arial"/>
              <a:cs typeface="Arial"/>
              <a:sym typeface="Arial"/>
            </a:endParaRPr>
          </a:p>
        </p:txBody>
      </p:sp>
      <p:sp>
        <p:nvSpPr>
          <p:cNvPr id="367" name="Google Shape;367;p33"/>
          <p:cNvSpPr txBox="1"/>
          <p:nvPr/>
        </p:nvSpPr>
        <p:spPr>
          <a:xfrm>
            <a:off x="423056" y="2682938"/>
            <a:ext cx="15591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customer  account</a:t>
            </a:r>
            <a:r>
              <a:rPr b="0" i="0" lang="zh-CN" sz="600" u="none" cap="none" strike="noStrike">
                <a:solidFill>
                  <a:schemeClr val="dk1"/>
                </a:solidFill>
                <a:latin typeface="Arial"/>
                <a:ea typeface="Arial"/>
                <a:cs typeface="Arial"/>
                <a:sym typeface="Arial"/>
              </a:rPr>
              <a:t>（客户账户）</a:t>
            </a:r>
            <a:endParaRPr b="0" i="0" sz="800" u="none" cap="none" strike="noStrike">
              <a:solidFill>
                <a:srgbClr val="000000"/>
              </a:solidFill>
              <a:latin typeface="Arial"/>
              <a:ea typeface="Arial"/>
              <a:cs typeface="Arial"/>
              <a:sym typeface="Arial"/>
            </a:endParaRPr>
          </a:p>
        </p:txBody>
      </p:sp>
      <p:sp>
        <p:nvSpPr>
          <p:cNvPr id="368" name="Google Shape;368;p33"/>
          <p:cNvSpPr txBox="1"/>
          <p:nvPr/>
        </p:nvSpPr>
        <p:spPr>
          <a:xfrm>
            <a:off x="4089338" y="1149760"/>
            <a:ext cx="21246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ID bank 2022.07.20 live issue</a:t>
            </a:r>
            <a:endParaRPr b="0" i="0" sz="800" u="none" cap="none" strike="noStrike">
              <a:solidFill>
                <a:schemeClr val="dk2"/>
              </a:solidFill>
              <a:latin typeface="Arial"/>
              <a:ea typeface="Arial"/>
              <a:cs typeface="Arial"/>
              <a:sym typeface="Arial"/>
            </a:endParaRPr>
          </a:p>
        </p:txBody>
      </p:sp>
      <p:sp>
        <p:nvSpPr>
          <p:cNvPr id="369" name="Google Shape;369;p33"/>
          <p:cNvSpPr txBox="1"/>
          <p:nvPr/>
        </p:nvSpPr>
        <p:spPr>
          <a:xfrm>
            <a:off x="4089350" y="1415275"/>
            <a:ext cx="3754200" cy="2108700"/>
          </a:xfrm>
          <a:prstGeom prst="rect">
            <a:avLst/>
          </a:prstGeom>
          <a:solidFill>
            <a:srgbClr val="EEEEEE"/>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Normal processing</a:t>
            </a:r>
            <a:r>
              <a:rPr b="0" i="0" lang="zh-CN" sz="800" u="none" cap="none" strike="noStrike">
                <a:solidFill>
                  <a:schemeClr val="dk1"/>
                </a:solidFill>
                <a:latin typeface="Arial"/>
                <a:ea typeface="Arial"/>
                <a:cs typeface="Arial"/>
                <a:sym typeface="Arial"/>
              </a:rPr>
              <a:t>(</a:t>
            </a:r>
            <a:r>
              <a:rPr b="0" i="0" lang="zh-CN" sz="600" u="none" cap="none" strike="noStrike">
                <a:solidFill>
                  <a:schemeClr val="dk1"/>
                </a:solidFill>
                <a:latin typeface="Arial"/>
                <a:ea typeface="Arial"/>
                <a:cs typeface="Arial"/>
                <a:sym typeface="Arial"/>
              </a:rPr>
              <a:t>正常处理</a:t>
            </a:r>
            <a:r>
              <a:rPr b="0" i="0" lang="zh-CN" sz="800" u="none" cap="none" strike="noStrike">
                <a:solidFill>
                  <a:schemeClr val="dk1"/>
                </a:solidFill>
                <a:latin typeface="Arial"/>
                <a:ea typeface="Arial"/>
                <a:cs typeface="Arial"/>
                <a:sym typeface="Arial"/>
              </a:rPr>
              <a:t>):</a:t>
            </a:r>
            <a:endParaRPr b="0" i="0" sz="8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800"/>
              <a:buFont typeface="Arial"/>
              <a:buChar char="●"/>
            </a:pPr>
            <a:r>
              <a:rPr b="0" i="0" lang="zh-CN" sz="800" u="none" cap="none" strike="noStrike">
                <a:solidFill>
                  <a:srgbClr val="000000"/>
                </a:solidFill>
                <a:latin typeface="Arial"/>
                <a:ea typeface="Arial"/>
                <a:cs typeface="Arial"/>
                <a:sym typeface="Arial"/>
              </a:rPr>
              <a:t>Freeze customer funds 100 yuan;</a:t>
            </a:r>
            <a:endParaRPr b="0" i="0" sz="8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800"/>
              <a:buFont typeface="Arial"/>
              <a:buChar char="●"/>
            </a:pPr>
            <a:r>
              <a:rPr b="0" i="0" lang="zh-CN" sz="800" u="none" cap="none" strike="noStrike">
                <a:solidFill>
                  <a:srgbClr val="000000"/>
                </a:solidFill>
                <a:latin typeface="Arial"/>
                <a:ea typeface="Arial"/>
                <a:cs typeface="Arial"/>
                <a:sym typeface="Arial"/>
              </a:rPr>
              <a:t>Recharge 100 yuan to wallet balance;</a:t>
            </a:r>
            <a:endParaRPr b="0" i="0" sz="800" u="none" cap="none" strike="noStrike">
              <a:solidFill>
                <a:schemeClr val="dk1"/>
              </a:solidFill>
              <a:latin typeface="Arial"/>
              <a:ea typeface="Arial"/>
              <a:cs typeface="Arial"/>
              <a:sym typeface="Arial"/>
            </a:endParaRPr>
          </a:p>
          <a:p>
            <a:pPr indent="-215900" lvl="0" marL="342900" marR="0" rtl="0" algn="l">
              <a:lnSpc>
                <a:spcPct val="100000"/>
              </a:lnSpc>
              <a:spcBef>
                <a:spcPts val="0"/>
              </a:spcBef>
              <a:spcAft>
                <a:spcPts val="0"/>
              </a:spcAft>
              <a:buClr>
                <a:schemeClr val="dk1"/>
              </a:buClr>
              <a:buSzPts val="800"/>
              <a:buFont typeface="Arial"/>
              <a:buChar char="●"/>
            </a:pPr>
            <a:r>
              <a:rPr b="0" i="0" lang="zh-CN" sz="800" u="none" cap="none" strike="noStrike">
                <a:solidFill>
                  <a:schemeClr val="dk1"/>
                </a:solidFill>
                <a:latin typeface="Arial"/>
                <a:ea typeface="Arial"/>
                <a:cs typeface="Arial"/>
                <a:sym typeface="Arial"/>
              </a:rPr>
              <a:t>Accept ack from wallet</a:t>
            </a:r>
            <a:endParaRPr b="0" i="0" sz="800" u="none" cap="none" strike="noStrike">
              <a:solidFill>
                <a:schemeClr val="dk1"/>
              </a:solidFill>
              <a:latin typeface="Arial"/>
              <a:ea typeface="Arial"/>
              <a:cs typeface="Arial"/>
              <a:sym typeface="Arial"/>
            </a:endParaRPr>
          </a:p>
          <a:p>
            <a:pPr indent="-215900" lvl="0" marL="342900" marR="0" rtl="0" algn="l">
              <a:lnSpc>
                <a:spcPct val="100000"/>
              </a:lnSpc>
              <a:spcBef>
                <a:spcPts val="0"/>
              </a:spcBef>
              <a:spcAft>
                <a:spcPts val="0"/>
              </a:spcAft>
              <a:buClr>
                <a:schemeClr val="dk1"/>
              </a:buClr>
              <a:buSzPts val="800"/>
              <a:buFont typeface="Arial"/>
              <a:buChar char="●"/>
            </a:pPr>
            <a:r>
              <a:rPr b="0" i="0" lang="zh-CN" sz="800" u="none" cap="none" strike="noStrike">
                <a:solidFill>
                  <a:schemeClr val="dk1"/>
                </a:solidFill>
                <a:latin typeface="Arial"/>
                <a:ea typeface="Arial"/>
                <a:cs typeface="Arial"/>
                <a:sym typeface="Arial"/>
              </a:rPr>
              <a:t>Unfreeze customer funds and debit 100 yuan;</a:t>
            </a:r>
            <a:endParaRPr b="0" i="0" sz="800" u="none" cap="none" strike="noStrike">
              <a:solidFill>
                <a:schemeClr val="dk1"/>
              </a:solidFill>
              <a:latin typeface="Arial"/>
              <a:ea typeface="Arial"/>
              <a:cs typeface="Arial"/>
              <a:sym typeface="Arial"/>
            </a:endParaRPr>
          </a:p>
          <a:p>
            <a:pPr indent="-215900" lvl="0" marL="342900" marR="0" rtl="0" algn="l">
              <a:lnSpc>
                <a:spcPct val="100000"/>
              </a:lnSpc>
              <a:spcBef>
                <a:spcPts val="0"/>
              </a:spcBef>
              <a:spcAft>
                <a:spcPts val="0"/>
              </a:spcAft>
              <a:buClr>
                <a:schemeClr val="dk1"/>
              </a:buClr>
              <a:buSzPts val="800"/>
              <a:buFont typeface="Arial"/>
              <a:buChar char="●"/>
            </a:pPr>
            <a:r>
              <a:rPr b="0" i="0" lang="zh-CN" sz="800" u="none" cap="none" strike="noStrike">
                <a:solidFill>
                  <a:schemeClr val="dk1"/>
                </a:solidFill>
                <a:latin typeface="Arial"/>
                <a:ea typeface="Arial"/>
                <a:cs typeface="Arial"/>
                <a:sym typeface="Arial"/>
              </a:rPr>
              <a:t>Credit internal account 100 yuan;</a:t>
            </a:r>
            <a:endParaRPr b="0" i="0" sz="800" u="none" cap="none" strike="noStrike">
              <a:solidFill>
                <a:schemeClr val="dk1"/>
              </a:solidFill>
              <a:latin typeface="Arial"/>
              <a:ea typeface="Arial"/>
              <a:cs typeface="Arial"/>
              <a:sym typeface="Arial"/>
            </a:endParaRPr>
          </a:p>
          <a:p>
            <a:pPr indent="-215900" lvl="0" marL="342900" marR="0" rtl="0" algn="l">
              <a:lnSpc>
                <a:spcPct val="100000"/>
              </a:lnSpc>
              <a:spcBef>
                <a:spcPts val="0"/>
              </a:spcBef>
              <a:spcAft>
                <a:spcPts val="0"/>
              </a:spcAft>
              <a:buClr>
                <a:schemeClr val="dk1"/>
              </a:buClr>
              <a:buSzPts val="800"/>
              <a:buFont typeface="Arial"/>
              <a:buChar char="●"/>
            </a:pPr>
            <a:r>
              <a:rPr b="0" i="0" lang="zh-CN" sz="800" u="none" cap="none" strike="noStrike">
                <a:solidFill>
                  <a:schemeClr val="dk1"/>
                </a:solidFill>
                <a:latin typeface="Arial"/>
                <a:ea typeface="Arial"/>
                <a:cs typeface="Arial"/>
                <a:sym typeface="Arial"/>
              </a:rPr>
              <a:t>The customer account and internal account are in different database , and the transaction is distributed;</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chemeClr val="dk1"/>
                </a:solidFill>
                <a:latin typeface="Arial"/>
                <a:ea typeface="Arial"/>
                <a:cs typeface="Arial"/>
                <a:sym typeface="Arial"/>
              </a:rPr>
              <a:t>Exception rollback(</a:t>
            </a:r>
            <a:r>
              <a:rPr b="0" i="0" lang="zh-CN" sz="600" u="none" cap="none" strike="noStrike">
                <a:solidFill>
                  <a:schemeClr val="dk1"/>
                </a:solidFill>
                <a:latin typeface="Arial"/>
                <a:ea typeface="Arial"/>
                <a:cs typeface="Arial"/>
                <a:sym typeface="Arial"/>
              </a:rPr>
              <a:t>异常回滚</a:t>
            </a:r>
            <a:r>
              <a:rPr b="0" i="0" lang="zh-CN" sz="800" u="none" cap="none" strike="noStrike">
                <a:solidFill>
                  <a:schemeClr val="dk1"/>
                </a:solidFill>
                <a:latin typeface="Arial"/>
                <a:ea typeface="Arial"/>
                <a:cs typeface="Arial"/>
                <a:sym typeface="Arial"/>
              </a:rPr>
              <a:t>):</a:t>
            </a:r>
            <a:endParaRPr b="0" i="0" sz="800" u="none" cap="none" strike="noStrike">
              <a:solidFill>
                <a:schemeClr val="dk1"/>
              </a:solidFill>
              <a:latin typeface="Arial"/>
              <a:ea typeface="Arial"/>
              <a:cs typeface="Arial"/>
              <a:sym typeface="Arial"/>
            </a:endParaRPr>
          </a:p>
          <a:p>
            <a:pPr indent="-215900" lvl="0" marL="342900" marR="0" rtl="0" algn="l">
              <a:lnSpc>
                <a:spcPct val="100000"/>
              </a:lnSpc>
              <a:spcBef>
                <a:spcPts val="0"/>
              </a:spcBef>
              <a:spcAft>
                <a:spcPts val="0"/>
              </a:spcAft>
              <a:buClr>
                <a:schemeClr val="dk1"/>
              </a:buClr>
              <a:buSzPts val="800"/>
              <a:buFont typeface="Arial"/>
              <a:buChar char="●"/>
            </a:pPr>
            <a:r>
              <a:rPr b="0" i="0" lang="zh-CN" sz="800" u="none" cap="none" strike="noStrike">
                <a:solidFill>
                  <a:schemeClr val="dk1"/>
                </a:solidFill>
                <a:latin typeface="Arial"/>
                <a:ea typeface="Arial"/>
                <a:cs typeface="Arial"/>
                <a:sym typeface="Arial"/>
              </a:rPr>
              <a:t>The deposit system failed to credit internal account due to mysql lock competition;</a:t>
            </a:r>
            <a:endParaRPr b="0" i="0" sz="800" u="none" cap="none" strike="noStrike">
              <a:solidFill>
                <a:schemeClr val="dk1"/>
              </a:solidFill>
              <a:latin typeface="Arial"/>
              <a:ea typeface="Arial"/>
              <a:cs typeface="Arial"/>
              <a:sym typeface="Arial"/>
            </a:endParaRPr>
          </a:p>
          <a:p>
            <a:pPr indent="-215900" lvl="0" marL="342900" marR="0" rtl="0" algn="l">
              <a:lnSpc>
                <a:spcPct val="100000"/>
              </a:lnSpc>
              <a:spcBef>
                <a:spcPts val="0"/>
              </a:spcBef>
              <a:spcAft>
                <a:spcPts val="0"/>
              </a:spcAft>
              <a:buClr>
                <a:schemeClr val="dk1"/>
              </a:buClr>
              <a:buSzPts val="800"/>
              <a:buFont typeface="Arial"/>
              <a:buChar char="●"/>
            </a:pPr>
            <a:r>
              <a:rPr b="0" i="0" lang="zh-CN" sz="800" u="none" cap="none" strike="noStrike">
                <a:solidFill>
                  <a:schemeClr val="dk1"/>
                </a:solidFill>
                <a:latin typeface="Arial"/>
                <a:ea typeface="Arial"/>
                <a:cs typeface="Arial"/>
                <a:sym typeface="Arial"/>
              </a:rPr>
              <a:t>The deposit system rolled back the transaction; </a:t>
            </a:r>
            <a:endParaRPr b="0" i="0" sz="800" u="none" cap="none" strike="noStrike">
              <a:solidFill>
                <a:schemeClr val="dk1"/>
              </a:solidFill>
              <a:latin typeface="Arial"/>
              <a:ea typeface="Arial"/>
              <a:cs typeface="Arial"/>
              <a:sym typeface="Arial"/>
            </a:endParaRPr>
          </a:p>
          <a:p>
            <a:pPr indent="-215900" lvl="0" marL="342900" marR="0" rtl="0" algn="l">
              <a:lnSpc>
                <a:spcPct val="100000"/>
              </a:lnSpc>
              <a:spcBef>
                <a:spcPts val="0"/>
              </a:spcBef>
              <a:spcAft>
                <a:spcPts val="0"/>
              </a:spcAft>
              <a:buClr>
                <a:schemeClr val="dk1"/>
              </a:buClr>
              <a:buSzPts val="800"/>
              <a:buFont typeface="Arial"/>
              <a:buChar char="●"/>
            </a:pPr>
            <a:r>
              <a:rPr b="0" i="0" lang="zh-CN" sz="800" u="none" cap="none" strike="noStrike">
                <a:solidFill>
                  <a:schemeClr val="dk1"/>
                </a:solidFill>
                <a:latin typeface="Arial"/>
                <a:ea typeface="Arial"/>
                <a:cs typeface="Arial"/>
                <a:sym typeface="Arial"/>
              </a:rPr>
              <a:t>however, </a:t>
            </a:r>
            <a:r>
              <a:rPr b="0" i="0" lang="zh-CN" sz="800" u="none" cap="none" strike="noStrike">
                <a:solidFill>
                  <a:srgbClr val="FF2A00"/>
                </a:solidFill>
                <a:latin typeface="Arial"/>
                <a:ea typeface="Arial"/>
                <a:cs typeface="Arial"/>
                <a:sym typeface="Arial"/>
              </a:rPr>
              <a:t>it only rollbacked  the customer's funds and did not freeze the customer's funds</a:t>
            </a:r>
            <a:r>
              <a:rPr b="0" i="0" lang="zh-CN" sz="800" u="none" cap="none" strike="noStrike">
                <a:solidFill>
                  <a:schemeClr val="dk1"/>
                </a:solidFill>
                <a:latin typeface="Arial"/>
                <a:ea typeface="Arial"/>
                <a:cs typeface="Arial"/>
                <a:sym typeface="Arial"/>
              </a:rPr>
              <a:t>;</a:t>
            </a:r>
            <a:endParaRPr b="0" i="0" sz="800" u="none" cap="none" strike="noStrike">
              <a:solidFill>
                <a:schemeClr val="dk1"/>
              </a:solidFill>
              <a:latin typeface="Arial"/>
              <a:ea typeface="Arial"/>
              <a:cs typeface="Arial"/>
              <a:sym typeface="Arial"/>
            </a:endParaRPr>
          </a:p>
          <a:p>
            <a:pPr indent="-215900" lvl="0" marL="342900" marR="0" rtl="0" algn="l">
              <a:lnSpc>
                <a:spcPct val="100000"/>
              </a:lnSpc>
              <a:spcBef>
                <a:spcPts val="0"/>
              </a:spcBef>
              <a:spcAft>
                <a:spcPts val="0"/>
              </a:spcAft>
              <a:buClr>
                <a:schemeClr val="dk1"/>
              </a:buClr>
              <a:buSzPts val="800"/>
              <a:buFont typeface="Arial"/>
              <a:buChar char="●"/>
            </a:pPr>
            <a:r>
              <a:rPr b="0" i="0" lang="zh-CN" sz="800" u="none" cap="none" strike="noStrike">
                <a:solidFill>
                  <a:schemeClr val="dk1"/>
                </a:solidFill>
                <a:latin typeface="Arial"/>
                <a:ea typeface="Arial"/>
                <a:cs typeface="Arial"/>
                <a:sym typeface="Arial"/>
              </a:rPr>
              <a:t> As a result, the customer had 100 yuan available and continued to transfer funds out and </a:t>
            </a:r>
            <a:r>
              <a:rPr b="0" i="0" lang="zh-CN" sz="800" u="none" cap="none" strike="noStrike">
                <a:solidFill>
                  <a:srgbClr val="FF2A00"/>
                </a:solidFill>
                <a:latin typeface="Arial"/>
                <a:ea typeface="Arial"/>
                <a:cs typeface="Arial"/>
                <a:sym typeface="Arial"/>
              </a:rPr>
              <a:t>funds lost</a:t>
            </a:r>
            <a:r>
              <a:rPr b="0" i="0" lang="zh-CN" sz="800" u="none" cap="none" strike="noStrike">
                <a:solidFill>
                  <a:schemeClr val="dk1"/>
                </a:solidFill>
                <a:latin typeface="Arial"/>
                <a:ea typeface="Arial"/>
                <a:cs typeface="Arial"/>
                <a:sym typeface="Arial"/>
              </a:rPr>
              <a:t>;</a:t>
            </a:r>
            <a:endParaRPr b="0" i="0" sz="800" u="none" cap="none" strike="noStrike">
              <a:solidFill>
                <a:schemeClr val="dk1"/>
              </a:solidFill>
              <a:latin typeface="Arial"/>
              <a:ea typeface="Arial"/>
              <a:cs typeface="Arial"/>
              <a:sym typeface="Arial"/>
            </a:endParaRPr>
          </a:p>
        </p:txBody>
      </p:sp>
      <p:sp>
        <p:nvSpPr>
          <p:cNvPr id="363" name="Google Shape;363;p33"/>
          <p:cNvSpPr/>
          <p:nvPr/>
        </p:nvSpPr>
        <p:spPr>
          <a:xfrm>
            <a:off x="551963" y="2133600"/>
            <a:ext cx="879000" cy="479400"/>
          </a:xfrm>
          <a:prstGeom prst="can">
            <a:avLst>
              <a:gd fmla="val 25000" name="adj"/>
            </a:avLst>
          </a:prstGeom>
          <a:solidFill>
            <a:schemeClr val="lt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0" i="0" lang="zh-CN" sz="800" u="none" cap="none" strike="noStrike">
                <a:solidFill>
                  <a:schemeClr val="dk1"/>
                </a:solidFill>
                <a:latin typeface="Arial"/>
                <a:ea typeface="Arial"/>
                <a:cs typeface="Arial"/>
                <a:sym typeface="Arial"/>
              </a:rPr>
              <a:t>deposit db-01</a:t>
            </a:r>
            <a:endParaRPr b="0" i="0" sz="1100" u="none" cap="none" strike="noStrike">
              <a:solidFill>
                <a:srgbClr val="000000"/>
              </a:solidFill>
              <a:latin typeface="Arial"/>
              <a:ea typeface="Arial"/>
              <a:cs typeface="Arial"/>
              <a:sym typeface="Arial"/>
            </a:endParaRPr>
          </a:p>
        </p:txBody>
      </p:sp>
      <p:sp>
        <p:nvSpPr>
          <p:cNvPr id="365" name="Google Shape;365;p33"/>
          <p:cNvSpPr/>
          <p:nvPr/>
        </p:nvSpPr>
        <p:spPr>
          <a:xfrm>
            <a:off x="2314106" y="2133600"/>
            <a:ext cx="879000" cy="479400"/>
          </a:xfrm>
          <a:prstGeom prst="can">
            <a:avLst>
              <a:gd fmla="val 25000" name="adj"/>
            </a:avLst>
          </a:prstGeom>
          <a:solidFill>
            <a:schemeClr val="lt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0" i="0" lang="zh-CN" sz="800" u="none" cap="none" strike="noStrike">
                <a:solidFill>
                  <a:schemeClr val="dk1"/>
                </a:solidFill>
                <a:latin typeface="Arial"/>
                <a:ea typeface="Arial"/>
                <a:cs typeface="Arial"/>
                <a:sym typeface="Arial"/>
              </a:rPr>
              <a:t>deposit db-02</a:t>
            </a:r>
            <a:endParaRPr b="0" i="0" sz="1100" u="none" cap="none" strike="noStrike">
              <a:solidFill>
                <a:srgbClr val="000000"/>
              </a:solidFill>
              <a:latin typeface="Arial"/>
              <a:ea typeface="Arial"/>
              <a:cs typeface="Arial"/>
              <a:sym typeface="Arial"/>
            </a:endParaRPr>
          </a:p>
        </p:txBody>
      </p:sp>
      <p:sp>
        <p:nvSpPr>
          <p:cNvPr id="370" name="Google Shape;370;p33"/>
          <p:cNvSpPr txBox="1"/>
          <p:nvPr/>
        </p:nvSpPr>
        <p:spPr>
          <a:xfrm>
            <a:off x="380513" y="2988825"/>
            <a:ext cx="2066700" cy="631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chemeClr val="dk1"/>
              </a:buClr>
              <a:buSzPts val="800"/>
              <a:buFont typeface="Arial"/>
              <a:buNone/>
            </a:pPr>
            <a:r>
              <a:rPr b="0" i="0" lang="zh-CN" sz="800" u="none" cap="none" strike="noStrike">
                <a:solidFill>
                  <a:schemeClr val="dk1"/>
                </a:solidFill>
                <a:latin typeface="Arial"/>
                <a:ea typeface="Arial"/>
                <a:cs typeface="Arial"/>
                <a:sym typeface="Arial"/>
              </a:rPr>
              <a:t>Distributed Transaction:</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1.customer account unfreese 100</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2.customer account - 100</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3.internal account + 100;</a:t>
            </a:r>
            <a:endParaRPr b="0" i="0" sz="800" u="none" cap="none" strike="noStrike">
              <a:solidFill>
                <a:srgbClr val="000000"/>
              </a:solidFill>
              <a:latin typeface="Arial"/>
              <a:ea typeface="Arial"/>
              <a:cs typeface="Arial"/>
              <a:sym typeface="Arial"/>
            </a:endParaRPr>
          </a:p>
        </p:txBody>
      </p:sp>
      <p:sp>
        <p:nvSpPr>
          <p:cNvPr id="371" name="Google Shape;371;p33"/>
          <p:cNvSpPr txBox="1"/>
          <p:nvPr/>
        </p:nvSpPr>
        <p:spPr>
          <a:xfrm>
            <a:off x="2332631" y="2988825"/>
            <a:ext cx="1871100" cy="631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chemeClr val="dk1"/>
                </a:solidFill>
                <a:latin typeface="Arial"/>
                <a:ea typeface="Arial"/>
                <a:cs typeface="Arial"/>
                <a:sym typeface="Arial"/>
              </a:rPr>
              <a:t>Distributed Transaction Rollback:</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1.</a:t>
            </a:r>
            <a:r>
              <a:rPr b="0" i="0" lang="zh-CN" sz="800" u="none" cap="none" strike="noStrike">
                <a:solidFill>
                  <a:schemeClr val="dk1"/>
                </a:solidFill>
                <a:latin typeface="Arial"/>
                <a:ea typeface="Arial"/>
                <a:cs typeface="Arial"/>
                <a:sym typeface="Arial"/>
              </a:rPr>
              <a:t>internal account - 100;</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2.customer account + 100</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FF0000"/>
                </a:solidFill>
                <a:latin typeface="Arial"/>
                <a:ea typeface="Arial"/>
                <a:cs typeface="Arial"/>
                <a:sym typeface="Arial"/>
              </a:rPr>
              <a:t>3.customer account freese 100 </a:t>
            </a:r>
            <a:endParaRPr b="0" i="0" sz="800" u="none" cap="none" strike="noStrike">
              <a:solidFill>
                <a:srgbClr val="FF0000"/>
              </a:solidFill>
              <a:latin typeface="Arial"/>
              <a:ea typeface="Arial"/>
              <a:cs typeface="Arial"/>
              <a:sym typeface="Arial"/>
            </a:endParaRPr>
          </a:p>
        </p:txBody>
      </p:sp>
      <p:sp>
        <p:nvSpPr>
          <p:cNvPr id="372" name="Google Shape;372;p33"/>
          <p:cNvSpPr txBox="1"/>
          <p:nvPr/>
        </p:nvSpPr>
        <p:spPr>
          <a:xfrm>
            <a:off x="319481" y="696113"/>
            <a:ext cx="449700" cy="384900"/>
          </a:xfrm>
          <a:prstGeom prst="rect">
            <a:avLst/>
          </a:prstGeom>
          <a:solidFill>
            <a:schemeClr val="accent5"/>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rgbClr val="000000"/>
                </a:solidFill>
                <a:latin typeface="Arial"/>
                <a:ea typeface="Arial"/>
                <a:cs typeface="Arial"/>
                <a:sym typeface="Arial"/>
              </a:rPr>
              <a:t>01</a:t>
            </a:r>
            <a:endParaRPr b="1" i="0" sz="1600" u="none" cap="none" strike="noStrike">
              <a:solidFill>
                <a:srgbClr val="000000"/>
              </a:solidFill>
              <a:latin typeface="Arial"/>
              <a:ea typeface="Arial"/>
              <a:cs typeface="Arial"/>
              <a:sym typeface="Arial"/>
            </a:endParaRPr>
          </a:p>
        </p:txBody>
      </p:sp>
      <p:sp>
        <p:nvSpPr>
          <p:cNvPr id="373" name="Google Shape;373;p33"/>
          <p:cNvSpPr txBox="1"/>
          <p:nvPr/>
        </p:nvSpPr>
        <p:spPr>
          <a:xfrm>
            <a:off x="831150" y="725756"/>
            <a:ext cx="10773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Arial"/>
                <a:ea typeface="Arial"/>
                <a:cs typeface="Arial"/>
                <a:sym typeface="Arial"/>
              </a:rPr>
              <a:t>Situation</a:t>
            </a:r>
            <a:endParaRPr b="1" i="0" sz="1400" u="none" cap="none" strike="noStrike">
              <a:solidFill>
                <a:srgbClr val="000000"/>
              </a:solidFill>
              <a:latin typeface="Arial"/>
              <a:ea typeface="Arial"/>
              <a:cs typeface="Arial"/>
              <a:sym typeface="Arial"/>
            </a:endParaRPr>
          </a:p>
        </p:txBody>
      </p:sp>
      <p:sp>
        <p:nvSpPr>
          <p:cNvPr id="374" name="Google Shape;374;p33"/>
          <p:cNvSpPr txBox="1"/>
          <p:nvPr/>
        </p:nvSpPr>
        <p:spPr>
          <a:xfrm>
            <a:off x="319481" y="4047356"/>
            <a:ext cx="449700" cy="384900"/>
          </a:xfrm>
          <a:prstGeom prst="rect">
            <a:avLst/>
          </a:prstGeom>
          <a:solidFill>
            <a:schemeClr val="accent5"/>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rgbClr val="000000"/>
                </a:solidFill>
                <a:latin typeface="Arial"/>
                <a:ea typeface="Arial"/>
                <a:cs typeface="Arial"/>
                <a:sym typeface="Arial"/>
              </a:rPr>
              <a:t>02</a:t>
            </a:r>
            <a:endParaRPr b="1" i="0" sz="1600" u="none" cap="none" strike="noStrike">
              <a:solidFill>
                <a:srgbClr val="000000"/>
              </a:solidFill>
              <a:latin typeface="Arial"/>
              <a:ea typeface="Arial"/>
              <a:cs typeface="Arial"/>
              <a:sym typeface="Arial"/>
            </a:endParaRPr>
          </a:p>
        </p:txBody>
      </p:sp>
      <p:sp>
        <p:nvSpPr>
          <p:cNvPr id="375" name="Google Shape;375;p33"/>
          <p:cNvSpPr txBox="1"/>
          <p:nvPr/>
        </p:nvSpPr>
        <p:spPr>
          <a:xfrm>
            <a:off x="831150" y="4077000"/>
            <a:ext cx="10773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Arial"/>
                <a:ea typeface="Arial"/>
                <a:cs typeface="Arial"/>
                <a:sym typeface="Arial"/>
              </a:rPr>
              <a:t>Target</a:t>
            </a:r>
            <a:endParaRPr b="1" i="0" sz="1400" u="none" cap="none" strike="noStrike">
              <a:solidFill>
                <a:srgbClr val="000000"/>
              </a:solidFill>
              <a:latin typeface="Arial"/>
              <a:ea typeface="Arial"/>
              <a:cs typeface="Arial"/>
              <a:sym typeface="Arial"/>
            </a:endParaRPr>
          </a:p>
        </p:txBody>
      </p:sp>
      <p:sp>
        <p:nvSpPr>
          <p:cNvPr id="376" name="Google Shape;376;p33"/>
          <p:cNvSpPr txBox="1"/>
          <p:nvPr/>
        </p:nvSpPr>
        <p:spPr>
          <a:xfrm>
            <a:off x="1537323" y="4024725"/>
            <a:ext cx="6306300" cy="384900"/>
          </a:xfrm>
          <a:prstGeom prst="rect">
            <a:avLst/>
          </a:prstGeom>
          <a:noFill/>
          <a:ln cap="flat" cmpd="sng" w="9525">
            <a:solidFill>
              <a:schemeClr val="dk1"/>
            </a:solidFill>
            <a:prstDash val="solid"/>
            <a:round/>
            <a:headEnd len="sm" w="sm" type="none"/>
            <a:tailEnd len="sm" w="sm" type="none"/>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000"/>
              <a:buFont typeface="Arial"/>
              <a:buNone/>
            </a:pPr>
            <a:r>
              <a:rPr b="0" i="0" lang="zh-CN" sz="800" u="none" cap="none" strike="noStrike">
                <a:solidFill>
                  <a:schemeClr val="dk1"/>
                </a:solidFill>
                <a:latin typeface="Arial"/>
                <a:ea typeface="Arial"/>
                <a:cs typeface="Arial"/>
                <a:sym typeface="Arial"/>
              </a:rPr>
              <a:t>The business system database is split, and the same transaction may across different databases. </a:t>
            </a:r>
            <a:r>
              <a:rPr b="0" i="0" lang="zh-CN" sz="800" u="none" cap="none" strike="noStrike">
                <a:solidFill>
                  <a:srgbClr val="FF3333"/>
                </a:solidFill>
                <a:latin typeface="Arial"/>
                <a:ea typeface="Arial"/>
                <a:cs typeface="Arial"/>
                <a:sym typeface="Arial"/>
              </a:rPr>
              <a:t>Using technical means to ensure cross database consistency and prevent financial loss</a:t>
            </a:r>
            <a:r>
              <a:rPr b="0" i="0" lang="zh-CN" sz="800" u="none" cap="none" strike="noStrike">
                <a:solidFill>
                  <a:schemeClr val="dk1"/>
                </a:solidFill>
                <a:latin typeface="Arial"/>
                <a:ea typeface="Arial"/>
                <a:cs typeface="Arial"/>
                <a:sym typeface="Arial"/>
              </a:rPr>
              <a:t>.</a:t>
            </a:r>
            <a:endParaRPr b="0" i="0" sz="8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4"/>
          <p:cNvSpPr txBox="1"/>
          <p:nvPr>
            <p:ph type="title"/>
          </p:nvPr>
        </p:nvSpPr>
        <p:spPr>
          <a:xfrm>
            <a:off x="506575" y="297525"/>
            <a:ext cx="8404200" cy="338700"/>
          </a:xfrm>
          <a:prstGeom prst="rect">
            <a:avLst/>
          </a:prstGeom>
          <a:noFill/>
          <a:ln>
            <a:noFill/>
          </a:ln>
        </p:spPr>
        <p:txBody>
          <a:bodyPr anchorCtr="0" anchor="ctr" bIns="38100" lIns="38100" spcFirstLastPara="1" rIns="38100" wrap="square" tIns="38100">
            <a:spAutoFit/>
          </a:bodyPr>
          <a:lstStyle/>
          <a:p>
            <a:pPr indent="0" lvl="0" marL="0" marR="0" rtl="0" algn="l">
              <a:lnSpc>
                <a:spcPct val="100000"/>
              </a:lnSpc>
              <a:spcBef>
                <a:spcPts val="0"/>
              </a:spcBef>
              <a:spcAft>
                <a:spcPts val="0"/>
              </a:spcAft>
              <a:buClr>
                <a:schemeClr val="dk1"/>
              </a:buClr>
              <a:buSzPts val="800"/>
              <a:buFont typeface="Arial"/>
              <a:buNone/>
            </a:pPr>
            <a:r>
              <a:rPr lang="zh-CN" sz="1700">
                <a:solidFill>
                  <a:srgbClr val="EE4D2D"/>
                </a:solidFill>
                <a:latin typeface="Arial"/>
                <a:ea typeface="Arial"/>
                <a:cs typeface="Arial"/>
                <a:sym typeface="Arial"/>
              </a:rPr>
              <a:t>Cross database consistency risk solution compare</a:t>
            </a:r>
            <a:endParaRPr sz="1700">
              <a:solidFill>
                <a:srgbClr val="EE4D2D"/>
              </a:solidFill>
              <a:latin typeface="Arial"/>
              <a:ea typeface="Arial"/>
              <a:cs typeface="Arial"/>
              <a:sym typeface="Arial"/>
            </a:endParaRPr>
          </a:p>
        </p:txBody>
      </p:sp>
      <p:sp>
        <p:nvSpPr>
          <p:cNvPr id="382" name="Google Shape;382;p34"/>
          <p:cNvSpPr txBox="1"/>
          <p:nvPr>
            <p:ph idx="12" type="sldNum"/>
          </p:nvPr>
        </p:nvSpPr>
        <p:spPr>
          <a:xfrm>
            <a:off x="8774649" y="4780550"/>
            <a:ext cx="369300" cy="231000"/>
          </a:xfrm>
          <a:prstGeom prst="rect">
            <a:avLst/>
          </a:prstGeom>
          <a:noFill/>
          <a:ln>
            <a:noFill/>
          </a:ln>
        </p:spPr>
        <p:txBody>
          <a:bodyPr anchorCtr="0" anchor="t" bIns="38100" lIns="38100" spcFirstLastPara="1" rIns="38100" wrap="square" tIns="38100">
            <a:spAutoFit/>
          </a:bodyPr>
          <a:lstStyle/>
          <a:p>
            <a:pPr indent="0" lvl="0" marL="0" rtl="0" algn="ctr">
              <a:spcBef>
                <a:spcPts val="0"/>
              </a:spcBef>
              <a:spcAft>
                <a:spcPts val="0"/>
              </a:spcAft>
              <a:buClr>
                <a:srgbClr val="000000"/>
              </a:buClr>
              <a:buSzPts val="1000"/>
              <a:buFont typeface="Arial"/>
              <a:buNone/>
            </a:pPr>
            <a:fld id="{00000000-1234-1234-1234-123412341234}" type="slidenum">
              <a:rPr lang="zh-CN"/>
              <a:t>‹#›</a:t>
            </a:fld>
            <a:endParaRPr/>
          </a:p>
        </p:txBody>
      </p:sp>
      <p:graphicFrame>
        <p:nvGraphicFramePr>
          <p:cNvPr id="383" name="Google Shape;383;p34"/>
          <p:cNvGraphicFramePr/>
          <p:nvPr/>
        </p:nvGraphicFramePr>
        <p:xfrm>
          <a:off x="589950" y="1267575"/>
          <a:ext cx="3000000" cy="3000000"/>
        </p:xfrm>
        <a:graphic>
          <a:graphicData uri="http://schemas.openxmlformats.org/drawingml/2006/table">
            <a:tbl>
              <a:tblPr>
                <a:noFill/>
                <a:tableStyleId>{7F5CAA98-FB49-407C-9A99-5E96CBF752B6}</a:tableStyleId>
              </a:tblPr>
              <a:tblGrid>
                <a:gridCol w="1182550"/>
                <a:gridCol w="1154450"/>
                <a:gridCol w="1154450"/>
                <a:gridCol w="1154450"/>
                <a:gridCol w="1089125"/>
                <a:gridCol w="1176225"/>
                <a:gridCol w="1198000"/>
              </a:tblGrid>
              <a:tr h="395625">
                <a:tc>
                  <a:txBody>
                    <a:bodyPr/>
                    <a:lstStyle/>
                    <a:p>
                      <a:pPr indent="0" lvl="0" marL="0" marR="0" rtl="0" algn="ctr">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Mysql XA</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JTA</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TCC</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6600"/>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SAGA</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Transaction Message</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Local </a:t>
                      </a:r>
                      <a:endParaRPr sz="700" u="none" cap="none" strike="noStrike"/>
                    </a:p>
                    <a:p>
                      <a:pPr indent="0" lvl="0" marL="0" marR="0" rtl="0" algn="ctr">
                        <a:lnSpc>
                          <a:spcPct val="100000"/>
                        </a:lnSpc>
                        <a:spcBef>
                          <a:spcPts val="0"/>
                        </a:spcBef>
                        <a:spcAft>
                          <a:spcPts val="0"/>
                        </a:spcAft>
                        <a:buClr>
                          <a:srgbClr val="000000"/>
                        </a:buClr>
                        <a:buSzPts val="700"/>
                        <a:buFont typeface="Arial"/>
                        <a:buNone/>
                      </a:pPr>
                      <a:r>
                        <a:rPr lang="zh-CN" sz="700" u="none" cap="none" strike="noStrike"/>
                        <a:t>Message Table</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428925">
                <a:tc>
                  <a:txBody>
                    <a:bodyPr/>
                    <a:lstStyle/>
                    <a:p>
                      <a:pPr indent="0" lvl="0" marL="0" marR="0" rtl="0" algn="l">
                        <a:lnSpc>
                          <a:spcPct val="100000"/>
                        </a:lnSpc>
                        <a:spcBef>
                          <a:spcPts val="0"/>
                        </a:spcBef>
                        <a:spcAft>
                          <a:spcPts val="0"/>
                        </a:spcAft>
                        <a:buClr>
                          <a:srgbClr val="000000"/>
                        </a:buClr>
                        <a:buSzPts val="700"/>
                        <a:buFont typeface="Arial"/>
                        <a:buNone/>
                      </a:pPr>
                      <a:r>
                        <a:rPr lang="zh-CN" sz="700" u="none" cap="none" strike="noStrike"/>
                        <a:t>Data Consistency</a:t>
                      </a:r>
                      <a:endParaRPr sz="700" u="none" cap="none" strike="noStrike"/>
                    </a:p>
                  </a:txBody>
                  <a:tcPr marT="68575" marB="68575" marR="68575" marL="6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6600"/>
                    </a:solidFill>
                  </a:tcPr>
                </a:tc>
                <a:tc>
                  <a:txBody>
                    <a:bodyPr/>
                    <a:lstStyle/>
                    <a:p>
                      <a:pPr indent="0" lvl="0" marL="0" marR="0" rtl="0" algn="ctr">
                        <a:lnSpc>
                          <a:spcPct val="100000"/>
                        </a:lnSpc>
                        <a:spcBef>
                          <a:spcPts val="0"/>
                        </a:spcBef>
                        <a:spcAft>
                          <a:spcPts val="0"/>
                        </a:spcAft>
                        <a:buClr>
                          <a:schemeClr val="dk1"/>
                        </a:buClr>
                        <a:buSzPts val="8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8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91100">
                <a:tc>
                  <a:txBody>
                    <a:bodyPr/>
                    <a:lstStyle/>
                    <a:p>
                      <a:pPr indent="0" lvl="0" marL="0" marR="0" rtl="0" algn="l">
                        <a:lnSpc>
                          <a:spcPct val="100000"/>
                        </a:lnSpc>
                        <a:spcBef>
                          <a:spcPts val="0"/>
                        </a:spcBef>
                        <a:spcAft>
                          <a:spcPts val="0"/>
                        </a:spcAft>
                        <a:buClr>
                          <a:schemeClr val="dk1"/>
                        </a:buClr>
                        <a:buSzPts val="800"/>
                        <a:buFont typeface="Arial"/>
                        <a:buNone/>
                      </a:pPr>
                      <a:r>
                        <a:rPr lang="zh-CN" sz="700" u="none" cap="none" strike="noStrike">
                          <a:solidFill>
                            <a:schemeClr val="dk1"/>
                          </a:solidFill>
                        </a:rPr>
                        <a:t>High Availability</a:t>
                      </a:r>
                      <a:endParaRPr sz="700" u="none" cap="none" strike="noStrike"/>
                    </a:p>
                  </a:txBody>
                  <a:tcPr marT="68575" marB="68575" marR="68575" marL="6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660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91100">
                <a:tc>
                  <a:txBody>
                    <a:bodyPr/>
                    <a:lstStyle/>
                    <a:p>
                      <a:pPr indent="0" lvl="0" marL="0" marR="0" rtl="0" algn="l">
                        <a:lnSpc>
                          <a:spcPct val="100000"/>
                        </a:lnSpc>
                        <a:spcBef>
                          <a:spcPts val="0"/>
                        </a:spcBef>
                        <a:spcAft>
                          <a:spcPts val="0"/>
                        </a:spcAft>
                        <a:buClr>
                          <a:srgbClr val="000000"/>
                        </a:buClr>
                        <a:buSzPts val="700"/>
                        <a:buFont typeface="Arial"/>
                        <a:buNone/>
                      </a:pPr>
                      <a:r>
                        <a:rPr lang="zh-CN" sz="700" u="none" cap="none" strike="noStrike"/>
                        <a:t>Business intrusion(业务侵入性)</a:t>
                      </a:r>
                      <a:endParaRPr sz="700" u="none" cap="none" strike="noStrike"/>
                    </a:p>
                  </a:txBody>
                  <a:tcPr marT="68575" marB="68575" marR="68575" marL="6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660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0050">
                <a:tc>
                  <a:txBody>
                    <a:bodyPr/>
                    <a:lstStyle/>
                    <a:p>
                      <a:pPr indent="0" lvl="0" marL="0" marR="0" rtl="0" algn="l">
                        <a:lnSpc>
                          <a:spcPct val="100000"/>
                        </a:lnSpc>
                        <a:spcBef>
                          <a:spcPts val="0"/>
                        </a:spcBef>
                        <a:spcAft>
                          <a:spcPts val="0"/>
                        </a:spcAft>
                        <a:buClr>
                          <a:srgbClr val="000000"/>
                        </a:buClr>
                        <a:buSzPts val="700"/>
                        <a:buFont typeface="Arial"/>
                        <a:buNone/>
                      </a:pPr>
                      <a:r>
                        <a:rPr lang="zh-CN" sz="700" u="none" cap="none" strike="noStrike">
                          <a:solidFill>
                            <a:schemeClr val="dk1"/>
                          </a:solidFill>
                        </a:rPr>
                        <a:t>Industry usage rate</a:t>
                      </a:r>
                      <a:endParaRPr sz="700" u="none" cap="none" strike="noStrike">
                        <a:solidFill>
                          <a:schemeClr val="dk1"/>
                        </a:solidFill>
                      </a:endParaRPr>
                    </a:p>
                  </a:txBody>
                  <a:tcPr marT="68575" marB="68575" marR="68575" marL="6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660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0050">
                <a:tc>
                  <a:txBody>
                    <a:bodyPr/>
                    <a:lstStyle/>
                    <a:p>
                      <a:pPr indent="0" lvl="0" marL="0" marR="0" rtl="0" algn="l">
                        <a:lnSpc>
                          <a:spcPct val="100000"/>
                        </a:lnSpc>
                        <a:spcBef>
                          <a:spcPts val="0"/>
                        </a:spcBef>
                        <a:spcAft>
                          <a:spcPts val="0"/>
                        </a:spcAft>
                        <a:buClr>
                          <a:srgbClr val="000000"/>
                        </a:buClr>
                        <a:buSzPts val="700"/>
                        <a:buFont typeface="Arial"/>
                        <a:buNone/>
                      </a:pPr>
                      <a:r>
                        <a:rPr lang="zh-CN" sz="700" u="none" cap="none" strike="noStrike">
                          <a:solidFill>
                            <a:schemeClr val="dk1"/>
                          </a:solidFill>
                        </a:rPr>
                        <a:t>Heterogeneous data source(</a:t>
                      </a:r>
                      <a:r>
                        <a:rPr lang="zh-CN" sz="600" u="none" cap="none" strike="noStrike">
                          <a:solidFill>
                            <a:schemeClr val="dk1"/>
                          </a:solidFill>
                        </a:rPr>
                        <a:t>是否支持异构数据源</a:t>
                      </a:r>
                      <a:r>
                        <a:rPr lang="zh-CN" sz="700" u="none" cap="none" strike="noStrike">
                          <a:solidFill>
                            <a:schemeClr val="dk1"/>
                          </a:solidFill>
                        </a:rPr>
                        <a:t>)</a:t>
                      </a:r>
                      <a:endParaRPr sz="700" u="none" cap="none" strike="noStrike"/>
                    </a:p>
                  </a:txBody>
                  <a:tcPr marT="68575" marB="68575" marR="68575" marL="6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660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60050">
                <a:tc>
                  <a:txBody>
                    <a:bodyPr/>
                    <a:lstStyle/>
                    <a:p>
                      <a:pPr indent="0" lvl="0" marL="0" marR="0" rtl="0" algn="l">
                        <a:lnSpc>
                          <a:spcPct val="100000"/>
                        </a:lnSpc>
                        <a:spcBef>
                          <a:spcPts val="0"/>
                        </a:spcBef>
                        <a:spcAft>
                          <a:spcPts val="0"/>
                        </a:spcAft>
                        <a:buClr>
                          <a:srgbClr val="000000"/>
                        </a:buClr>
                        <a:buSzPts val="700"/>
                        <a:buFont typeface="Arial"/>
                        <a:buNone/>
                      </a:pPr>
                      <a:r>
                        <a:rPr lang="zh-CN" sz="700" u="none" cap="none" strike="noStrike">
                          <a:solidFill>
                            <a:schemeClr val="dk1"/>
                          </a:solidFill>
                        </a:rPr>
                        <a:t>Usability(易用性)</a:t>
                      </a:r>
                      <a:endParaRPr sz="700" u="none" cap="none" strike="noStrike">
                        <a:solidFill>
                          <a:schemeClr val="dk1"/>
                        </a:solidFill>
                      </a:endParaRPr>
                    </a:p>
                  </a:txBody>
                  <a:tcPr marT="68575" marB="68575" marR="68575" marL="6857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660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pic>
        <p:nvPicPr>
          <p:cNvPr id="384" name="Google Shape;384;p34"/>
          <p:cNvPicPr preferRelativeResize="0"/>
          <p:nvPr/>
        </p:nvPicPr>
        <p:blipFill rotWithShape="1">
          <a:blip r:embed="rId3">
            <a:alphaModFix/>
          </a:blip>
          <a:srcRect b="0" l="0" r="0" t="0"/>
          <a:stretch/>
        </p:blipFill>
        <p:spPr>
          <a:xfrm>
            <a:off x="2148638" y="3323475"/>
            <a:ext cx="373079" cy="215550"/>
          </a:xfrm>
          <a:prstGeom prst="rect">
            <a:avLst/>
          </a:prstGeom>
          <a:noFill/>
          <a:ln>
            <a:noFill/>
          </a:ln>
        </p:spPr>
      </p:pic>
      <p:pic>
        <p:nvPicPr>
          <p:cNvPr id="385" name="Google Shape;385;p34"/>
          <p:cNvPicPr preferRelativeResize="0"/>
          <p:nvPr/>
        </p:nvPicPr>
        <p:blipFill rotWithShape="1">
          <a:blip r:embed="rId4">
            <a:alphaModFix/>
          </a:blip>
          <a:srcRect b="0" l="0" r="0" t="0"/>
          <a:stretch/>
        </p:blipFill>
        <p:spPr>
          <a:xfrm>
            <a:off x="2009042" y="1785244"/>
            <a:ext cx="278369" cy="215550"/>
          </a:xfrm>
          <a:prstGeom prst="rect">
            <a:avLst/>
          </a:prstGeom>
          <a:noFill/>
          <a:ln>
            <a:noFill/>
          </a:ln>
        </p:spPr>
      </p:pic>
      <p:pic>
        <p:nvPicPr>
          <p:cNvPr id="386" name="Google Shape;386;p34"/>
          <p:cNvPicPr preferRelativeResize="0"/>
          <p:nvPr/>
        </p:nvPicPr>
        <p:blipFill rotWithShape="1">
          <a:blip r:embed="rId4">
            <a:alphaModFix/>
          </a:blip>
          <a:srcRect b="0" l="0" r="0" t="0"/>
          <a:stretch/>
        </p:blipFill>
        <p:spPr>
          <a:xfrm>
            <a:off x="2244770" y="1785244"/>
            <a:ext cx="278369" cy="215550"/>
          </a:xfrm>
          <a:prstGeom prst="rect">
            <a:avLst/>
          </a:prstGeom>
          <a:noFill/>
          <a:ln>
            <a:noFill/>
          </a:ln>
        </p:spPr>
      </p:pic>
      <p:pic>
        <p:nvPicPr>
          <p:cNvPr id="387" name="Google Shape;387;p34"/>
          <p:cNvPicPr preferRelativeResize="0"/>
          <p:nvPr/>
        </p:nvPicPr>
        <p:blipFill rotWithShape="1">
          <a:blip r:embed="rId4">
            <a:alphaModFix/>
          </a:blip>
          <a:srcRect b="0" l="0" r="0" t="0"/>
          <a:stretch/>
        </p:blipFill>
        <p:spPr>
          <a:xfrm>
            <a:off x="2476847" y="1785244"/>
            <a:ext cx="278369" cy="215550"/>
          </a:xfrm>
          <a:prstGeom prst="rect">
            <a:avLst/>
          </a:prstGeom>
          <a:noFill/>
          <a:ln>
            <a:noFill/>
          </a:ln>
        </p:spPr>
      </p:pic>
      <p:pic>
        <p:nvPicPr>
          <p:cNvPr id="388" name="Google Shape;388;p34"/>
          <p:cNvPicPr preferRelativeResize="0"/>
          <p:nvPr/>
        </p:nvPicPr>
        <p:blipFill rotWithShape="1">
          <a:blip r:embed="rId4">
            <a:alphaModFix/>
          </a:blip>
          <a:srcRect b="0" l="0" r="0" t="0"/>
          <a:stretch/>
        </p:blipFill>
        <p:spPr>
          <a:xfrm>
            <a:off x="3141356" y="1785244"/>
            <a:ext cx="282769" cy="215550"/>
          </a:xfrm>
          <a:prstGeom prst="rect">
            <a:avLst/>
          </a:prstGeom>
          <a:noFill/>
          <a:ln>
            <a:noFill/>
          </a:ln>
        </p:spPr>
      </p:pic>
      <p:pic>
        <p:nvPicPr>
          <p:cNvPr id="389" name="Google Shape;389;p34"/>
          <p:cNvPicPr preferRelativeResize="0"/>
          <p:nvPr/>
        </p:nvPicPr>
        <p:blipFill rotWithShape="1">
          <a:blip r:embed="rId4">
            <a:alphaModFix/>
          </a:blip>
          <a:srcRect b="0" l="0" r="0" t="0"/>
          <a:stretch/>
        </p:blipFill>
        <p:spPr>
          <a:xfrm>
            <a:off x="3380810" y="1785244"/>
            <a:ext cx="282769" cy="215550"/>
          </a:xfrm>
          <a:prstGeom prst="rect">
            <a:avLst/>
          </a:prstGeom>
          <a:noFill/>
          <a:ln>
            <a:noFill/>
          </a:ln>
        </p:spPr>
      </p:pic>
      <p:pic>
        <p:nvPicPr>
          <p:cNvPr id="390" name="Google Shape;390;p34"/>
          <p:cNvPicPr preferRelativeResize="0"/>
          <p:nvPr/>
        </p:nvPicPr>
        <p:blipFill rotWithShape="1">
          <a:blip r:embed="rId4">
            <a:alphaModFix/>
          </a:blip>
          <a:srcRect b="0" l="0" r="0" t="0"/>
          <a:stretch/>
        </p:blipFill>
        <p:spPr>
          <a:xfrm>
            <a:off x="3616556" y="1785244"/>
            <a:ext cx="282769" cy="215550"/>
          </a:xfrm>
          <a:prstGeom prst="rect">
            <a:avLst/>
          </a:prstGeom>
          <a:noFill/>
          <a:ln>
            <a:noFill/>
          </a:ln>
        </p:spPr>
      </p:pic>
      <p:pic>
        <p:nvPicPr>
          <p:cNvPr id="391" name="Google Shape;391;p34"/>
          <p:cNvPicPr preferRelativeResize="0"/>
          <p:nvPr/>
        </p:nvPicPr>
        <p:blipFill rotWithShape="1">
          <a:blip r:embed="rId4">
            <a:alphaModFix/>
          </a:blip>
          <a:srcRect b="0" l="0" r="0" t="0"/>
          <a:stretch/>
        </p:blipFill>
        <p:spPr>
          <a:xfrm>
            <a:off x="5538019" y="1785244"/>
            <a:ext cx="278029" cy="215550"/>
          </a:xfrm>
          <a:prstGeom prst="rect">
            <a:avLst/>
          </a:prstGeom>
          <a:noFill/>
          <a:ln>
            <a:noFill/>
          </a:ln>
        </p:spPr>
      </p:pic>
      <p:pic>
        <p:nvPicPr>
          <p:cNvPr id="392" name="Google Shape;392;p34"/>
          <p:cNvPicPr preferRelativeResize="0"/>
          <p:nvPr/>
        </p:nvPicPr>
        <p:blipFill rotWithShape="1">
          <a:blip r:embed="rId4">
            <a:alphaModFix/>
          </a:blip>
          <a:srcRect b="0" l="0" r="0" t="0"/>
          <a:stretch/>
        </p:blipFill>
        <p:spPr>
          <a:xfrm>
            <a:off x="5769812" y="1785244"/>
            <a:ext cx="278029" cy="215550"/>
          </a:xfrm>
          <a:prstGeom prst="rect">
            <a:avLst/>
          </a:prstGeom>
          <a:noFill/>
          <a:ln>
            <a:noFill/>
          </a:ln>
        </p:spPr>
      </p:pic>
      <p:pic>
        <p:nvPicPr>
          <p:cNvPr id="393" name="Google Shape;393;p34"/>
          <p:cNvPicPr preferRelativeResize="0"/>
          <p:nvPr/>
        </p:nvPicPr>
        <p:blipFill rotWithShape="1">
          <a:blip r:embed="rId3">
            <a:alphaModFix/>
          </a:blip>
          <a:srcRect b="0" l="0" r="0" t="0"/>
          <a:stretch/>
        </p:blipFill>
        <p:spPr>
          <a:xfrm>
            <a:off x="3209194" y="3309019"/>
            <a:ext cx="373079" cy="215550"/>
          </a:xfrm>
          <a:prstGeom prst="rect">
            <a:avLst/>
          </a:prstGeom>
          <a:noFill/>
          <a:ln>
            <a:noFill/>
          </a:ln>
        </p:spPr>
      </p:pic>
      <p:pic>
        <p:nvPicPr>
          <p:cNvPr id="394" name="Google Shape;394;p34"/>
          <p:cNvPicPr preferRelativeResize="0"/>
          <p:nvPr/>
        </p:nvPicPr>
        <p:blipFill rotWithShape="1">
          <a:blip r:embed="rId5">
            <a:alphaModFix/>
          </a:blip>
          <a:srcRect b="0" l="0" r="0" t="0"/>
          <a:stretch/>
        </p:blipFill>
        <p:spPr>
          <a:xfrm>
            <a:off x="4525219" y="3323318"/>
            <a:ext cx="238650" cy="215550"/>
          </a:xfrm>
          <a:prstGeom prst="rect">
            <a:avLst/>
          </a:prstGeom>
          <a:noFill/>
          <a:ln>
            <a:noFill/>
          </a:ln>
        </p:spPr>
      </p:pic>
      <p:pic>
        <p:nvPicPr>
          <p:cNvPr id="395" name="Google Shape;395;p34"/>
          <p:cNvPicPr preferRelativeResize="0"/>
          <p:nvPr/>
        </p:nvPicPr>
        <p:blipFill rotWithShape="1">
          <a:blip r:embed="rId5">
            <a:alphaModFix/>
          </a:blip>
          <a:srcRect b="0" l="0" r="0" t="0"/>
          <a:stretch/>
        </p:blipFill>
        <p:spPr>
          <a:xfrm>
            <a:off x="6833644" y="3323477"/>
            <a:ext cx="238650" cy="215550"/>
          </a:xfrm>
          <a:prstGeom prst="rect">
            <a:avLst/>
          </a:prstGeom>
          <a:noFill/>
          <a:ln>
            <a:noFill/>
          </a:ln>
        </p:spPr>
      </p:pic>
      <p:pic>
        <p:nvPicPr>
          <p:cNvPr id="396" name="Google Shape;396;p34"/>
          <p:cNvPicPr preferRelativeResize="0"/>
          <p:nvPr/>
        </p:nvPicPr>
        <p:blipFill rotWithShape="1">
          <a:blip r:embed="rId5">
            <a:alphaModFix/>
          </a:blip>
          <a:srcRect b="0" l="0" r="0" t="0"/>
          <a:stretch/>
        </p:blipFill>
        <p:spPr>
          <a:xfrm>
            <a:off x="7998656" y="3309021"/>
            <a:ext cx="238650" cy="215550"/>
          </a:xfrm>
          <a:prstGeom prst="rect">
            <a:avLst/>
          </a:prstGeom>
          <a:noFill/>
          <a:ln>
            <a:noFill/>
          </a:ln>
        </p:spPr>
      </p:pic>
      <p:pic>
        <p:nvPicPr>
          <p:cNvPr id="397" name="Google Shape;397;p34"/>
          <p:cNvPicPr preferRelativeResize="0"/>
          <p:nvPr/>
        </p:nvPicPr>
        <p:blipFill rotWithShape="1">
          <a:blip r:embed="rId4">
            <a:alphaModFix/>
          </a:blip>
          <a:srcRect b="0" l="0" r="0" t="0"/>
          <a:stretch/>
        </p:blipFill>
        <p:spPr>
          <a:xfrm>
            <a:off x="2109019" y="2585344"/>
            <a:ext cx="278029" cy="215550"/>
          </a:xfrm>
          <a:prstGeom prst="rect">
            <a:avLst/>
          </a:prstGeom>
          <a:noFill/>
          <a:ln>
            <a:noFill/>
          </a:ln>
        </p:spPr>
      </p:pic>
      <p:pic>
        <p:nvPicPr>
          <p:cNvPr id="398" name="Google Shape;398;p34"/>
          <p:cNvPicPr preferRelativeResize="0"/>
          <p:nvPr/>
        </p:nvPicPr>
        <p:blipFill rotWithShape="1">
          <a:blip r:embed="rId4">
            <a:alphaModFix/>
          </a:blip>
          <a:srcRect b="0" l="0" r="0" t="0"/>
          <a:stretch/>
        </p:blipFill>
        <p:spPr>
          <a:xfrm>
            <a:off x="2340812" y="2585344"/>
            <a:ext cx="278029" cy="215550"/>
          </a:xfrm>
          <a:prstGeom prst="rect">
            <a:avLst/>
          </a:prstGeom>
          <a:noFill/>
          <a:ln>
            <a:noFill/>
          </a:ln>
        </p:spPr>
      </p:pic>
      <p:pic>
        <p:nvPicPr>
          <p:cNvPr id="399" name="Google Shape;399;p34"/>
          <p:cNvPicPr preferRelativeResize="0"/>
          <p:nvPr/>
        </p:nvPicPr>
        <p:blipFill rotWithShape="1">
          <a:blip r:embed="rId4">
            <a:alphaModFix/>
          </a:blip>
          <a:srcRect b="0" l="0" r="0" t="0"/>
          <a:stretch/>
        </p:blipFill>
        <p:spPr>
          <a:xfrm>
            <a:off x="3194869" y="2585344"/>
            <a:ext cx="278029" cy="215550"/>
          </a:xfrm>
          <a:prstGeom prst="rect">
            <a:avLst/>
          </a:prstGeom>
          <a:noFill/>
          <a:ln>
            <a:noFill/>
          </a:ln>
        </p:spPr>
      </p:pic>
      <p:pic>
        <p:nvPicPr>
          <p:cNvPr id="400" name="Google Shape;400;p34"/>
          <p:cNvPicPr preferRelativeResize="0"/>
          <p:nvPr/>
        </p:nvPicPr>
        <p:blipFill rotWithShape="1">
          <a:blip r:embed="rId4">
            <a:alphaModFix/>
          </a:blip>
          <a:srcRect b="0" l="0" r="0" t="0"/>
          <a:stretch/>
        </p:blipFill>
        <p:spPr>
          <a:xfrm>
            <a:off x="3426662" y="2585344"/>
            <a:ext cx="278029" cy="215550"/>
          </a:xfrm>
          <a:prstGeom prst="rect">
            <a:avLst/>
          </a:prstGeom>
          <a:noFill/>
          <a:ln>
            <a:noFill/>
          </a:ln>
        </p:spPr>
      </p:pic>
      <p:pic>
        <p:nvPicPr>
          <p:cNvPr id="401" name="Google Shape;401;p34"/>
          <p:cNvPicPr preferRelativeResize="0"/>
          <p:nvPr/>
        </p:nvPicPr>
        <p:blipFill rotWithShape="1">
          <a:blip r:embed="rId4">
            <a:alphaModFix/>
          </a:blip>
          <a:srcRect b="0" l="0" r="0" t="0"/>
          <a:stretch/>
        </p:blipFill>
        <p:spPr>
          <a:xfrm>
            <a:off x="2109019" y="3671194"/>
            <a:ext cx="278029" cy="215550"/>
          </a:xfrm>
          <a:prstGeom prst="rect">
            <a:avLst/>
          </a:prstGeom>
          <a:noFill/>
          <a:ln>
            <a:noFill/>
          </a:ln>
        </p:spPr>
      </p:pic>
      <p:pic>
        <p:nvPicPr>
          <p:cNvPr id="402" name="Google Shape;402;p34"/>
          <p:cNvPicPr preferRelativeResize="0"/>
          <p:nvPr/>
        </p:nvPicPr>
        <p:blipFill rotWithShape="1">
          <a:blip r:embed="rId4">
            <a:alphaModFix/>
          </a:blip>
          <a:srcRect b="0" l="0" r="0" t="0"/>
          <a:stretch/>
        </p:blipFill>
        <p:spPr>
          <a:xfrm>
            <a:off x="2340812" y="3671194"/>
            <a:ext cx="278029" cy="215550"/>
          </a:xfrm>
          <a:prstGeom prst="rect">
            <a:avLst/>
          </a:prstGeom>
          <a:noFill/>
          <a:ln>
            <a:noFill/>
          </a:ln>
        </p:spPr>
      </p:pic>
      <p:pic>
        <p:nvPicPr>
          <p:cNvPr id="403" name="Google Shape;403;p34"/>
          <p:cNvPicPr preferRelativeResize="0"/>
          <p:nvPr/>
        </p:nvPicPr>
        <p:blipFill rotWithShape="1">
          <a:blip r:embed="rId4">
            <a:alphaModFix/>
          </a:blip>
          <a:srcRect b="0" l="0" r="0" t="0"/>
          <a:stretch/>
        </p:blipFill>
        <p:spPr>
          <a:xfrm>
            <a:off x="3194869" y="3671194"/>
            <a:ext cx="278029" cy="215550"/>
          </a:xfrm>
          <a:prstGeom prst="rect">
            <a:avLst/>
          </a:prstGeom>
          <a:noFill/>
          <a:ln>
            <a:noFill/>
          </a:ln>
        </p:spPr>
      </p:pic>
      <p:pic>
        <p:nvPicPr>
          <p:cNvPr id="404" name="Google Shape;404;p34"/>
          <p:cNvPicPr preferRelativeResize="0"/>
          <p:nvPr/>
        </p:nvPicPr>
        <p:blipFill rotWithShape="1">
          <a:blip r:embed="rId4">
            <a:alphaModFix/>
          </a:blip>
          <a:srcRect b="0" l="0" r="0" t="0"/>
          <a:stretch/>
        </p:blipFill>
        <p:spPr>
          <a:xfrm>
            <a:off x="3426662" y="3671194"/>
            <a:ext cx="278029" cy="215550"/>
          </a:xfrm>
          <a:prstGeom prst="rect">
            <a:avLst/>
          </a:prstGeom>
          <a:noFill/>
          <a:ln>
            <a:noFill/>
          </a:ln>
        </p:spPr>
      </p:pic>
      <p:pic>
        <p:nvPicPr>
          <p:cNvPr id="405" name="Google Shape;405;p34"/>
          <p:cNvPicPr preferRelativeResize="0"/>
          <p:nvPr/>
        </p:nvPicPr>
        <p:blipFill rotWithShape="1">
          <a:blip r:embed="rId4">
            <a:alphaModFix/>
          </a:blip>
          <a:srcRect b="0" l="0" r="0" t="0"/>
          <a:stretch/>
        </p:blipFill>
        <p:spPr>
          <a:xfrm>
            <a:off x="5538019" y="2185294"/>
            <a:ext cx="278029" cy="215550"/>
          </a:xfrm>
          <a:prstGeom prst="rect">
            <a:avLst/>
          </a:prstGeom>
          <a:noFill/>
          <a:ln>
            <a:noFill/>
          </a:ln>
        </p:spPr>
      </p:pic>
      <p:pic>
        <p:nvPicPr>
          <p:cNvPr id="406" name="Google Shape;406;p34"/>
          <p:cNvPicPr preferRelativeResize="0"/>
          <p:nvPr/>
        </p:nvPicPr>
        <p:blipFill rotWithShape="1">
          <a:blip r:embed="rId4">
            <a:alphaModFix/>
          </a:blip>
          <a:srcRect b="0" l="0" r="0" t="0"/>
          <a:stretch/>
        </p:blipFill>
        <p:spPr>
          <a:xfrm>
            <a:off x="5769812" y="2185294"/>
            <a:ext cx="278029" cy="215550"/>
          </a:xfrm>
          <a:prstGeom prst="rect">
            <a:avLst/>
          </a:prstGeom>
          <a:noFill/>
          <a:ln>
            <a:noFill/>
          </a:ln>
        </p:spPr>
      </p:pic>
      <p:pic>
        <p:nvPicPr>
          <p:cNvPr id="407" name="Google Shape;407;p34"/>
          <p:cNvPicPr preferRelativeResize="0"/>
          <p:nvPr/>
        </p:nvPicPr>
        <p:blipFill rotWithShape="1">
          <a:blip r:embed="rId4">
            <a:alphaModFix/>
          </a:blip>
          <a:srcRect b="0" l="0" r="0" t="0"/>
          <a:stretch/>
        </p:blipFill>
        <p:spPr>
          <a:xfrm>
            <a:off x="6681019" y="2185294"/>
            <a:ext cx="278029" cy="215550"/>
          </a:xfrm>
          <a:prstGeom prst="rect">
            <a:avLst/>
          </a:prstGeom>
          <a:noFill/>
          <a:ln>
            <a:noFill/>
          </a:ln>
        </p:spPr>
      </p:pic>
      <p:pic>
        <p:nvPicPr>
          <p:cNvPr id="408" name="Google Shape;408;p34"/>
          <p:cNvPicPr preferRelativeResize="0"/>
          <p:nvPr/>
        </p:nvPicPr>
        <p:blipFill rotWithShape="1">
          <a:blip r:embed="rId4">
            <a:alphaModFix/>
          </a:blip>
          <a:srcRect b="0" l="0" r="0" t="0"/>
          <a:stretch/>
        </p:blipFill>
        <p:spPr>
          <a:xfrm>
            <a:off x="6912812" y="2185294"/>
            <a:ext cx="278029" cy="215550"/>
          </a:xfrm>
          <a:prstGeom prst="rect">
            <a:avLst/>
          </a:prstGeom>
          <a:noFill/>
          <a:ln>
            <a:noFill/>
          </a:ln>
        </p:spPr>
      </p:pic>
      <p:pic>
        <p:nvPicPr>
          <p:cNvPr id="409" name="Google Shape;409;p34"/>
          <p:cNvPicPr preferRelativeResize="0"/>
          <p:nvPr/>
        </p:nvPicPr>
        <p:blipFill rotWithShape="1">
          <a:blip r:embed="rId4">
            <a:alphaModFix/>
          </a:blip>
          <a:srcRect b="0" l="0" r="0" t="0"/>
          <a:stretch/>
        </p:blipFill>
        <p:spPr>
          <a:xfrm>
            <a:off x="6798512" y="1785244"/>
            <a:ext cx="278029" cy="215550"/>
          </a:xfrm>
          <a:prstGeom prst="rect">
            <a:avLst/>
          </a:prstGeom>
          <a:noFill/>
          <a:ln>
            <a:noFill/>
          </a:ln>
        </p:spPr>
      </p:pic>
      <p:pic>
        <p:nvPicPr>
          <p:cNvPr id="410" name="Google Shape;410;p34"/>
          <p:cNvPicPr preferRelativeResize="0"/>
          <p:nvPr/>
        </p:nvPicPr>
        <p:blipFill rotWithShape="1">
          <a:blip r:embed="rId4">
            <a:alphaModFix/>
          </a:blip>
          <a:srcRect b="0" l="0" r="0" t="0"/>
          <a:stretch/>
        </p:blipFill>
        <p:spPr>
          <a:xfrm>
            <a:off x="7884362" y="1785244"/>
            <a:ext cx="278029" cy="215550"/>
          </a:xfrm>
          <a:prstGeom prst="rect">
            <a:avLst/>
          </a:prstGeom>
          <a:noFill/>
          <a:ln>
            <a:noFill/>
          </a:ln>
        </p:spPr>
      </p:pic>
      <p:pic>
        <p:nvPicPr>
          <p:cNvPr id="411" name="Google Shape;411;p34"/>
          <p:cNvPicPr preferRelativeResize="0"/>
          <p:nvPr/>
        </p:nvPicPr>
        <p:blipFill rotWithShape="1">
          <a:blip r:embed="rId4">
            <a:alphaModFix/>
          </a:blip>
          <a:srcRect b="0" l="0" r="0" t="0"/>
          <a:stretch/>
        </p:blipFill>
        <p:spPr>
          <a:xfrm>
            <a:off x="7770062" y="2185294"/>
            <a:ext cx="278029" cy="215550"/>
          </a:xfrm>
          <a:prstGeom prst="rect">
            <a:avLst/>
          </a:prstGeom>
          <a:noFill/>
          <a:ln>
            <a:noFill/>
          </a:ln>
        </p:spPr>
      </p:pic>
      <p:pic>
        <p:nvPicPr>
          <p:cNvPr id="412" name="Google Shape;412;p34"/>
          <p:cNvPicPr preferRelativeResize="0"/>
          <p:nvPr/>
        </p:nvPicPr>
        <p:blipFill rotWithShape="1">
          <a:blip r:embed="rId4">
            <a:alphaModFix/>
          </a:blip>
          <a:srcRect b="0" l="0" r="0" t="0"/>
          <a:stretch/>
        </p:blipFill>
        <p:spPr>
          <a:xfrm>
            <a:off x="2226512" y="2185294"/>
            <a:ext cx="278029" cy="215550"/>
          </a:xfrm>
          <a:prstGeom prst="rect">
            <a:avLst/>
          </a:prstGeom>
          <a:noFill/>
          <a:ln>
            <a:noFill/>
          </a:ln>
        </p:spPr>
      </p:pic>
      <p:pic>
        <p:nvPicPr>
          <p:cNvPr id="413" name="Google Shape;413;p34"/>
          <p:cNvPicPr preferRelativeResize="0"/>
          <p:nvPr/>
        </p:nvPicPr>
        <p:blipFill rotWithShape="1">
          <a:blip r:embed="rId4">
            <a:alphaModFix/>
          </a:blip>
          <a:srcRect b="0" l="0" r="0" t="0"/>
          <a:stretch/>
        </p:blipFill>
        <p:spPr>
          <a:xfrm>
            <a:off x="3312362" y="2185294"/>
            <a:ext cx="278029" cy="215550"/>
          </a:xfrm>
          <a:prstGeom prst="rect">
            <a:avLst/>
          </a:prstGeom>
          <a:noFill/>
          <a:ln>
            <a:noFill/>
          </a:ln>
        </p:spPr>
      </p:pic>
      <p:pic>
        <p:nvPicPr>
          <p:cNvPr id="414" name="Google Shape;414;p34"/>
          <p:cNvPicPr preferRelativeResize="0"/>
          <p:nvPr/>
        </p:nvPicPr>
        <p:blipFill rotWithShape="1">
          <a:blip r:embed="rId4">
            <a:alphaModFix/>
          </a:blip>
          <a:srcRect b="0" l="0" r="0" t="0"/>
          <a:stretch/>
        </p:blipFill>
        <p:spPr>
          <a:xfrm>
            <a:off x="2226512" y="2928244"/>
            <a:ext cx="278029" cy="215550"/>
          </a:xfrm>
          <a:prstGeom prst="rect">
            <a:avLst/>
          </a:prstGeom>
          <a:noFill/>
          <a:ln>
            <a:noFill/>
          </a:ln>
        </p:spPr>
      </p:pic>
      <p:pic>
        <p:nvPicPr>
          <p:cNvPr id="415" name="Google Shape;415;p34"/>
          <p:cNvPicPr preferRelativeResize="0"/>
          <p:nvPr/>
        </p:nvPicPr>
        <p:blipFill rotWithShape="1">
          <a:blip r:embed="rId4">
            <a:alphaModFix/>
          </a:blip>
          <a:srcRect b="0" l="0" r="0" t="0"/>
          <a:stretch/>
        </p:blipFill>
        <p:spPr>
          <a:xfrm>
            <a:off x="3312362" y="2928244"/>
            <a:ext cx="278029" cy="215550"/>
          </a:xfrm>
          <a:prstGeom prst="rect">
            <a:avLst/>
          </a:prstGeom>
          <a:noFill/>
          <a:ln>
            <a:noFill/>
          </a:ln>
        </p:spPr>
      </p:pic>
      <p:pic>
        <p:nvPicPr>
          <p:cNvPr id="416" name="Google Shape;416;p34"/>
          <p:cNvPicPr preferRelativeResize="0"/>
          <p:nvPr/>
        </p:nvPicPr>
        <p:blipFill rotWithShape="1">
          <a:blip r:embed="rId4">
            <a:alphaModFix/>
          </a:blip>
          <a:srcRect b="0" l="0" r="0" t="0"/>
          <a:stretch/>
        </p:blipFill>
        <p:spPr>
          <a:xfrm>
            <a:off x="5495191" y="2585344"/>
            <a:ext cx="278369" cy="215550"/>
          </a:xfrm>
          <a:prstGeom prst="rect">
            <a:avLst/>
          </a:prstGeom>
          <a:noFill/>
          <a:ln>
            <a:noFill/>
          </a:ln>
        </p:spPr>
      </p:pic>
      <p:pic>
        <p:nvPicPr>
          <p:cNvPr id="417" name="Google Shape;417;p34"/>
          <p:cNvPicPr preferRelativeResize="0"/>
          <p:nvPr/>
        </p:nvPicPr>
        <p:blipFill rotWithShape="1">
          <a:blip r:embed="rId4">
            <a:alphaModFix/>
          </a:blip>
          <a:srcRect b="0" l="0" r="0" t="0"/>
          <a:stretch/>
        </p:blipFill>
        <p:spPr>
          <a:xfrm>
            <a:off x="5730920" y="2585344"/>
            <a:ext cx="278369" cy="215550"/>
          </a:xfrm>
          <a:prstGeom prst="rect">
            <a:avLst/>
          </a:prstGeom>
          <a:noFill/>
          <a:ln>
            <a:noFill/>
          </a:ln>
        </p:spPr>
      </p:pic>
      <p:pic>
        <p:nvPicPr>
          <p:cNvPr id="418" name="Google Shape;418;p34"/>
          <p:cNvPicPr preferRelativeResize="0"/>
          <p:nvPr/>
        </p:nvPicPr>
        <p:blipFill rotWithShape="1">
          <a:blip r:embed="rId4">
            <a:alphaModFix/>
          </a:blip>
          <a:srcRect b="0" l="0" r="0" t="0"/>
          <a:stretch/>
        </p:blipFill>
        <p:spPr>
          <a:xfrm>
            <a:off x="5962997" y="2585344"/>
            <a:ext cx="278369" cy="215550"/>
          </a:xfrm>
          <a:prstGeom prst="rect">
            <a:avLst/>
          </a:prstGeom>
          <a:noFill/>
          <a:ln>
            <a:noFill/>
          </a:ln>
        </p:spPr>
      </p:pic>
      <p:pic>
        <p:nvPicPr>
          <p:cNvPr id="419" name="Google Shape;419;p34"/>
          <p:cNvPicPr preferRelativeResize="0"/>
          <p:nvPr/>
        </p:nvPicPr>
        <p:blipFill rotWithShape="1">
          <a:blip r:embed="rId4">
            <a:alphaModFix/>
          </a:blip>
          <a:srcRect b="0" l="0" r="0" t="0"/>
          <a:stretch/>
        </p:blipFill>
        <p:spPr>
          <a:xfrm>
            <a:off x="7781192" y="2585344"/>
            <a:ext cx="278369" cy="215550"/>
          </a:xfrm>
          <a:prstGeom prst="rect">
            <a:avLst/>
          </a:prstGeom>
          <a:noFill/>
          <a:ln>
            <a:noFill/>
          </a:ln>
        </p:spPr>
      </p:pic>
      <p:pic>
        <p:nvPicPr>
          <p:cNvPr id="420" name="Google Shape;420;p34"/>
          <p:cNvPicPr preferRelativeResize="0"/>
          <p:nvPr/>
        </p:nvPicPr>
        <p:blipFill rotWithShape="1">
          <a:blip r:embed="rId4">
            <a:alphaModFix/>
          </a:blip>
          <a:srcRect b="0" l="0" r="0" t="0"/>
          <a:stretch/>
        </p:blipFill>
        <p:spPr>
          <a:xfrm>
            <a:off x="8016920" y="2585344"/>
            <a:ext cx="278369" cy="215550"/>
          </a:xfrm>
          <a:prstGeom prst="rect">
            <a:avLst/>
          </a:prstGeom>
          <a:noFill/>
          <a:ln>
            <a:noFill/>
          </a:ln>
        </p:spPr>
      </p:pic>
      <p:pic>
        <p:nvPicPr>
          <p:cNvPr id="421" name="Google Shape;421;p34"/>
          <p:cNvPicPr preferRelativeResize="0"/>
          <p:nvPr/>
        </p:nvPicPr>
        <p:blipFill rotWithShape="1">
          <a:blip r:embed="rId4">
            <a:alphaModFix/>
          </a:blip>
          <a:srcRect b="0" l="0" r="0" t="0"/>
          <a:stretch/>
        </p:blipFill>
        <p:spPr>
          <a:xfrm>
            <a:off x="8248997" y="2585344"/>
            <a:ext cx="278369" cy="215550"/>
          </a:xfrm>
          <a:prstGeom prst="rect">
            <a:avLst/>
          </a:prstGeom>
          <a:noFill/>
          <a:ln>
            <a:noFill/>
          </a:ln>
        </p:spPr>
      </p:pic>
      <p:pic>
        <p:nvPicPr>
          <p:cNvPr id="422" name="Google Shape;422;p34"/>
          <p:cNvPicPr preferRelativeResize="0"/>
          <p:nvPr/>
        </p:nvPicPr>
        <p:blipFill rotWithShape="1">
          <a:blip r:embed="rId4">
            <a:alphaModFix/>
          </a:blip>
          <a:srcRect b="0" l="0" r="0" t="0"/>
          <a:stretch/>
        </p:blipFill>
        <p:spPr>
          <a:xfrm>
            <a:off x="6681019" y="2585344"/>
            <a:ext cx="278029" cy="215550"/>
          </a:xfrm>
          <a:prstGeom prst="rect">
            <a:avLst/>
          </a:prstGeom>
          <a:noFill/>
          <a:ln>
            <a:noFill/>
          </a:ln>
        </p:spPr>
      </p:pic>
      <p:pic>
        <p:nvPicPr>
          <p:cNvPr id="423" name="Google Shape;423;p34"/>
          <p:cNvPicPr preferRelativeResize="0"/>
          <p:nvPr/>
        </p:nvPicPr>
        <p:blipFill rotWithShape="1">
          <a:blip r:embed="rId4">
            <a:alphaModFix/>
          </a:blip>
          <a:srcRect b="0" l="0" r="0" t="0"/>
          <a:stretch/>
        </p:blipFill>
        <p:spPr>
          <a:xfrm>
            <a:off x="6912812" y="2585344"/>
            <a:ext cx="278029" cy="215550"/>
          </a:xfrm>
          <a:prstGeom prst="rect">
            <a:avLst/>
          </a:prstGeom>
          <a:noFill/>
          <a:ln>
            <a:noFill/>
          </a:ln>
        </p:spPr>
      </p:pic>
      <p:pic>
        <p:nvPicPr>
          <p:cNvPr id="424" name="Google Shape;424;p34"/>
          <p:cNvPicPr preferRelativeResize="0"/>
          <p:nvPr/>
        </p:nvPicPr>
        <p:blipFill rotWithShape="1">
          <a:blip r:embed="rId4">
            <a:alphaModFix/>
          </a:blip>
          <a:srcRect b="0" l="0" r="0" t="0"/>
          <a:stretch/>
        </p:blipFill>
        <p:spPr>
          <a:xfrm>
            <a:off x="5712662" y="2928244"/>
            <a:ext cx="278029" cy="215550"/>
          </a:xfrm>
          <a:prstGeom prst="rect">
            <a:avLst/>
          </a:prstGeom>
          <a:noFill/>
          <a:ln>
            <a:noFill/>
          </a:ln>
        </p:spPr>
      </p:pic>
      <p:pic>
        <p:nvPicPr>
          <p:cNvPr id="425" name="Google Shape;425;p34"/>
          <p:cNvPicPr preferRelativeResize="0"/>
          <p:nvPr/>
        </p:nvPicPr>
        <p:blipFill rotWithShape="1">
          <a:blip r:embed="rId4">
            <a:alphaModFix/>
          </a:blip>
          <a:srcRect b="0" l="0" r="0" t="0"/>
          <a:stretch/>
        </p:blipFill>
        <p:spPr>
          <a:xfrm>
            <a:off x="6798512" y="2928244"/>
            <a:ext cx="278029" cy="215550"/>
          </a:xfrm>
          <a:prstGeom prst="rect">
            <a:avLst/>
          </a:prstGeom>
          <a:noFill/>
          <a:ln>
            <a:noFill/>
          </a:ln>
        </p:spPr>
      </p:pic>
      <p:pic>
        <p:nvPicPr>
          <p:cNvPr id="426" name="Google Shape;426;p34"/>
          <p:cNvPicPr preferRelativeResize="0"/>
          <p:nvPr/>
        </p:nvPicPr>
        <p:blipFill rotWithShape="1">
          <a:blip r:embed="rId4">
            <a:alphaModFix/>
          </a:blip>
          <a:srcRect b="0" l="0" r="0" t="0"/>
          <a:stretch/>
        </p:blipFill>
        <p:spPr>
          <a:xfrm>
            <a:off x="7824019" y="2928244"/>
            <a:ext cx="278029" cy="215550"/>
          </a:xfrm>
          <a:prstGeom prst="rect">
            <a:avLst/>
          </a:prstGeom>
          <a:noFill/>
          <a:ln>
            <a:noFill/>
          </a:ln>
        </p:spPr>
      </p:pic>
      <p:pic>
        <p:nvPicPr>
          <p:cNvPr id="427" name="Google Shape;427;p34"/>
          <p:cNvPicPr preferRelativeResize="0"/>
          <p:nvPr/>
        </p:nvPicPr>
        <p:blipFill rotWithShape="1">
          <a:blip r:embed="rId4">
            <a:alphaModFix/>
          </a:blip>
          <a:srcRect b="0" l="0" r="0" t="0"/>
          <a:stretch/>
        </p:blipFill>
        <p:spPr>
          <a:xfrm>
            <a:off x="8055812" y="2928244"/>
            <a:ext cx="278029" cy="215550"/>
          </a:xfrm>
          <a:prstGeom prst="rect">
            <a:avLst/>
          </a:prstGeom>
          <a:noFill/>
          <a:ln>
            <a:noFill/>
          </a:ln>
        </p:spPr>
      </p:pic>
      <p:pic>
        <p:nvPicPr>
          <p:cNvPr id="428" name="Google Shape;428;p34"/>
          <p:cNvPicPr preferRelativeResize="0"/>
          <p:nvPr/>
        </p:nvPicPr>
        <p:blipFill rotWithShape="1">
          <a:blip r:embed="rId4">
            <a:alphaModFix/>
          </a:blip>
          <a:srcRect b="0" l="0" r="0" t="0"/>
          <a:stretch/>
        </p:blipFill>
        <p:spPr>
          <a:xfrm>
            <a:off x="6681019" y="3671194"/>
            <a:ext cx="278029" cy="215550"/>
          </a:xfrm>
          <a:prstGeom prst="rect">
            <a:avLst/>
          </a:prstGeom>
          <a:noFill/>
          <a:ln>
            <a:noFill/>
          </a:ln>
        </p:spPr>
      </p:pic>
      <p:pic>
        <p:nvPicPr>
          <p:cNvPr id="429" name="Google Shape;429;p34"/>
          <p:cNvPicPr preferRelativeResize="0"/>
          <p:nvPr/>
        </p:nvPicPr>
        <p:blipFill rotWithShape="1">
          <a:blip r:embed="rId4">
            <a:alphaModFix/>
          </a:blip>
          <a:srcRect b="0" l="0" r="0" t="0"/>
          <a:stretch/>
        </p:blipFill>
        <p:spPr>
          <a:xfrm>
            <a:off x="6912812" y="3671194"/>
            <a:ext cx="278029" cy="215550"/>
          </a:xfrm>
          <a:prstGeom prst="rect">
            <a:avLst/>
          </a:prstGeom>
          <a:noFill/>
          <a:ln>
            <a:noFill/>
          </a:ln>
        </p:spPr>
      </p:pic>
      <p:pic>
        <p:nvPicPr>
          <p:cNvPr id="430" name="Google Shape;430;p34"/>
          <p:cNvPicPr preferRelativeResize="0"/>
          <p:nvPr/>
        </p:nvPicPr>
        <p:blipFill rotWithShape="1">
          <a:blip r:embed="rId4">
            <a:alphaModFix/>
          </a:blip>
          <a:srcRect b="0" l="0" r="0" t="0"/>
          <a:stretch/>
        </p:blipFill>
        <p:spPr>
          <a:xfrm>
            <a:off x="8004506" y="3656738"/>
            <a:ext cx="278029" cy="215550"/>
          </a:xfrm>
          <a:prstGeom prst="rect">
            <a:avLst/>
          </a:prstGeom>
          <a:noFill/>
          <a:ln>
            <a:noFill/>
          </a:ln>
        </p:spPr>
      </p:pic>
      <p:pic>
        <p:nvPicPr>
          <p:cNvPr id="431" name="Google Shape;431;p34"/>
          <p:cNvPicPr preferRelativeResize="0"/>
          <p:nvPr/>
        </p:nvPicPr>
        <p:blipFill rotWithShape="1">
          <a:blip r:embed="rId4">
            <a:alphaModFix/>
          </a:blip>
          <a:srcRect b="0" l="0" r="0" t="0"/>
          <a:stretch/>
        </p:blipFill>
        <p:spPr>
          <a:xfrm>
            <a:off x="5712662" y="3671194"/>
            <a:ext cx="278029" cy="215550"/>
          </a:xfrm>
          <a:prstGeom prst="rect">
            <a:avLst/>
          </a:prstGeom>
          <a:noFill/>
          <a:ln>
            <a:noFill/>
          </a:ln>
        </p:spPr>
      </p:pic>
      <p:pic>
        <p:nvPicPr>
          <p:cNvPr id="432" name="Google Shape;432;p34"/>
          <p:cNvPicPr preferRelativeResize="0"/>
          <p:nvPr/>
        </p:nvPicPr>
        <p:blipFill rotWithShape="1">
          <a:blip r:embed="rId4">
            <a:alphaModFix/>
          </a:blip>
          <a:srcRect b="0" l="0" r="0" t="0"/>
          <a:stretch/>
        </p:blipFill>
        <p:spPr>
          <a:xfrm>
            <a:off x="4295041" y="3671194"/>
            <a:ext cx="278369" cy="215550"/>
          </a:xfrm>
          <a:prstGeom prst="rect">
            <a:avLst/>
          </a:prstGeom>
          <a:noFill/>
          <a:ln>
            <a:noFill/>
          </a:ln>
        </p:spPr>
      </p:pic>
      <p:pic>
        <p:nvPicPr>
          <p:cNvPr id="433" name="Google Shape;433;p34"/>
          <p:cNvPicPr preferRelativeResize="0"/>
          <p:nvPr/>
        </p:nvPicPr>
        <p:blipFill rotWithShape="1">
          <a:blip r:embed="rId4">
            <a:alphaModFix/>
          </a:blip>
          <a:srcRect b="0" l="0" r="0" t="0"/>
          <a:stretch/>
        </p:blipFill>
        <p:spPr>
          <a:xfrm>
            <a:off x="4530770" y="3671194"/>
            <a:ext cx="278369" cy="215550"/>
          </a:xfrm>
          <a:prstGeom prst="rect">
            <a:avLst/>
          </a:prstGeom>
          <a:noFill/>
          <a:ln>
            <a:noFill/>
          </a:ln>
        </p:spPr>
      </p:pic>
      <p:pic>
        <p:nvPicPr>
          <p:cNvPr id="434" name="Google Shape;434;p34"/>
          <p:cNvPicPr preferRelativeResize="0"/>
          <p:nvPr/>
        </p:nvPicPr>
        <p:blipFill rotWithShape="1">
          <a:blip r:embed="rId4">
            <a:alphaModFix/>
          </a:blip>
          <a:srcRect b="0" l="0" r="0" t="0"/>
          <a:stretch/>
        </p:blipFill>
        <p:spPr>
          <a:xfrm>
            <a:off x="4762847" y="3671194"/>
            <a:ext cx="278369" cy="215550"/>
          </a:xfrm>
          <a:prstGeom prst="rect">
            <a:avLst/>
          </a:prstGeom>
          <a:noFill/>
          <a:ln>
            <a:noFill/>
          </a:ln>
        </p:spPr>
      </p:pic>
      <p:pic>
        <p:nvPicPr>
          <p:cNvPr id="435" name="Google Shape;435;p34"/>
          <p:cNvPicPr preferRelativeResize="0"/>
          <p:nvPr/>
        </p:nvPicPr>
        <p:blipFill rotWithShape="1">
          <a:blip r:embed="rId4">
            <a:alphaModFix/>
          </a:blip>
          <a:srcRect b="0" l="0" r="0" t="0"/>
          <a:stretch/>
        </p:blipFill>
        <p:spPr>
          <a:xfrm>
            <a:off x="4278439" y="2941547"/>
            <a:ext cx="278369" cy="215550"/>
          </a:xfrm>
          <a:prstGeom prst="rect">
            <a:avLst/>
          </a:prstGeom>
          <a:noFill/>
          <a:ln>
            <a:noFill/>
          </a:ln>
        </p:spPr>
      </p:pic>
      <p:pic>
        <p:nvPicPr>
          <p:cNvPr id="436" name="Google Shape;436;p34"/>
          <p:cNvPicPr preferRelativeResize="0"/>
          <p:nvPr/>
        </p:nvPicPr>
        <p:blipFill rotWithShape="1">
          <a:blip r:embed="rId4">
            <a:alphaModFix/>
          </a:blip>
          <a:srcRect b="0" l="0" r="0" t="0"/>
          <a:stretch/>
        </p:blipFill>
        <p:spPr>
          <a:xfrm>
            <a:off x="4514167" y="2941547"/>
            <a:ext cx="278369" cy="215550"/>
          </a:xfrm>
          <a:prstGeom prst="rect">
            <a:avLst/>
          </a:prstGeom>
          <a:noFill/>
          <a:ln>
            <a:noFill/>
          </a:ln>
        </p:spPr>
      </p:pic>
      <p:pic>
        <p:nvPicPr>
          <p:cNvPr id="437" name="Google Shape;437;p34"/>
          <p:cNvPicPr preferRelativeResize="0"/>
          <p:nvPr/>
        </p:nvPicPr>
        <p:blipFill rotWithShape="1">
          <a:blip r:embed="rId4">
            <a:alphaModFix/>
          </a:blip>
          <a:srcRect b="0" l="0" r="0" t="0"/>
          <a:stretch/>
        </p:blipFill>
        <p:spPr>
          <a:xfrm>
            <a:off x="4746244" y="2941547"/>
            <a:ext cx="278369" cy="215550"/>
          </a:xfrm>
          <a:prstGeom prst="rect">
            <a:avLst/>
          </a:prstGeom>
          <a:noFill/>
          <a:ln>
            <a:noFill/>
          </a:ln>
        </p:spPr>
      </p:pic>
      <p:pic>
        <p:nvPicPr>
          <p:cNvPr id="438" name="Google Shape;438;p34"/>
          <p:cNvPicPr preferRelativeResize="0"/>
          <p:nvPr/>
        </p:nvPicPr>
        <p:blipFill rotWithShape="1">
          <a:blip r:embed="rId4">
            <a:alphaModFix/>
          </a:blip>
          <a:srcRect b="0" l="0" r="0" t="0"/>
          <a:stretch/>
        </p:blipFill>
        <p:spPr>
          <a:xfrm>
            <a:off x="4337869" y="1785244"/>
            <a:ext cx="278029" cy="215550"/>
          </a:xfrm>
          <a:prstGeom prst="rect">
            <a:avLst/>
          </a:prstGeom>
          <a:noFill/>
          <a:ln>
            <a:noFill/>
          </a:ln>
        </p:spPr>
      </p:pic>
      <p:pic>
        <p:nvPicPr>
          <p:cNvPr id="439" name="Google Shape;439;p34"/>
          <p:cNvPicPr preferRelativeResize="0"/>
          <p:nvPr/>
        </p:nvPicPr>
        <p:blipFill rotWithShape="1">
          <a:blip r:embed="rId4">
            <a:alphaModFix/>
          </a:blip>
          <a:srcRect b="0" l="0" r="0" t="0"/>
          <a:stretch/>
        </p:blipFill>
        <p:spPr>
          <a:xfrm>
            <a:off x="4569662" y="1785244"/>
            <a:ext cx="278029" cy="215550"/>
          </a:xfrm>
          <a:prstGeom prst="rect">
            <a:avLst/>
          </a:prstGeom>
          <a:noFill/>
          <a:ln>
            <a:noFill/>
          </a:ln>
        </p:spPr>
      </p:pic>
      <p:pic>
        <p:nvPicPr>
          <p:cNvPr id="440" name="Google Shape;440;p34"/>
          <p:cNvPicPr preferRelativeResize="0"/>
          <p:nvPr/>
        </p:nvPicPr>
        <p:blipFill rotWithShape="1">
          <a:blip r:embed="rId4">
            <a:alphaModFix/>
          </a:blip>
          <a:srcRect b="0" l="0" r="0" t="0"/>
          <a:stretch/>
        </p:blipFill>
        <p:spPr>
          <a:xfrm>
            <a:off x="4337869" y="2185294"/>
            <a:ext cx="278029" cy="215550"/>
          </a:xfrm>
          <a:prstGeom prst="rect">
            <a:avLst/>
          </a:prstGeom>
          <a:noFill/>
          <a:ln>
            <a:noFill/>
          </a:ln>
        </p:spPr>
      </p:pic>
      <p:pic>
        <p:nvPicPr>
          <p:cNvPr id="441" name="Google Shape;441;p34"/>
          <p:cNvPicPr preferRelativeResize="0"/>
          <p:nvPr/>
        </p:nvPicPr>
        <p:blipFill rotWithShape="1">
          <a:blip r:embed="rId4">
            <a:alphaModFix/>
          </a:blip>
          <a:srcRect b="0" l="0" r="0" t="0"/>
          <a:stretch/>
        </p:blipFill>
        <p:spPr>
          <a:xfrm>
            <a:off x="4569662" y="2185294"/>
            <a:ext cx="278029" cy="215550"/>
          </a:xfrm>
          <a:prstGeom prst="rect">
            <a:avLst/>
          </a:prstGeom>
          <a:noFill/>
          <a:ln>
            <a:noFill/>
          </a:ln>
        </p:spPr>
      </p:pic>
      <p:pic>
        <p:nvPicPr>
          <p:cNvPr id="442" name="Google Shape;442;p34"/>
          <p:cNvPicPr preferRelativeResize="0"/>
          <p:nvPr/>
        </p:nvPicPr>
        <p:blipFill rotWithShape="1">
          <a:blip r:embed="rId4">
            <a:alphaModFix/>
          </a:blip>
          <a:srcRect b="0" l="0" r="0" t="0"/>
          <a:stretch/>
        </p:blipFill>
        <p:spPr>
          <a:xfrm>
            <a:off x="4509319" y="2585344"/>
            <a:ext cx="278029" cy="215550"/>
          </a:xfrm>
          <a:prstGeom prst="rect">
            <a:avLst/>
          </a:prstGeom>
          <a:noFill/>
          <a:ln>
            <a:noFill/>
          </a:ln>
        </p:spPr>
      </p:pic>
      <p:pic>
        <p:nvPicPr>
          <p:cNvPr id="443" name="Google Shape;443;p34"/>
          <p:cNvPicPr preferRelativeResize="0"/>
          <p:nvPr/>
        </p:nvPicPr>
        <p:blipFill rotWithShape="1">
          <a:blip r:embed="rId3">
            <a:alphaModFix/>
          </a:blip>
          <a:srcRect b="0" l="0" r="0" t="0"/>
          <a:stretch/>
        </p:blipFill>
        <p:spPr>
          <a:xfrm>
            <a:off x="5609494" y="3309019"/>
            <a:ext cx="373079" cy="215550"/>
          </a:xfrm>
          <a:prstGeom prst="rect">
            <a:avLst/>
          </a:prstGeom>
          <a:noFill/>
          <a:ln>
            <a:noFill/>
          </a:ln>
        </p:spPr>
      </p:pic>
      <p:pic>
        <p:nvPicPr>
          <p:cNvPr id="444" name="Google Shape;444;p34"/>
          <p:cNvPicPr preferRelativeResize="0"/>
          <p:nvPr/>
        </p:nvPicPr>
        <p:blipFill rotWithShape="1">
          <a:blip r:embed="rId4">
            <a:alphaModFix/>
          </a:blip>
          <a:srcRect b="0" l="0" r="0" t="0"/>
          <a:stretch/>
        </p:blipFill>
        <p:spPr>
          <a:xfrm>
            <a:off x="7998662" y="2185294"/>
            <a:ext cx="278029" cy="215550"/>
          </a:xfrm>
          <a:prstGeom prst="rect">
            <a:avLst/>
          </a:prstGeom>
          <a:noFill/>
          <a:ln>
            <a:noFill/>
          </a:ln>
        </p:spPr>
      </p:pic>
      <p:sp>
        <p:nvSpPr>
          <p:cNvPr id="445" name="Google Shape;445;p34"/>
          <p:cNvSpPr txBox="1"/>
          <p:nvPr/>
        </p:nvSpPr>
        <p:spPr>
          <a:xfrm>
            <a:off x="548081" y="745266"/>
            <a:ext cx="449700" cy="384900"/>
          </a:xfrm>
          <a:prstGeom prst="rect">
            <a:avLst/>
          </a:prstGeom>
          <a:solidFill>
            <a:schemeClr val="accent5"/>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rgbClr val="000000"/>
                </a:solidFill>
                <a:latin typeface="Arial"/>
                <a:ea typeface="Arial"/>
                <a:cs typeface="Arial"/>
                <a:sym typeface="Arial"/>
              </a:rPr>
              <a:t>03</a:t>
            </a:r>
            <a:endParaRPr b="1" i="0" sz="1600" u="none" cap="none" strike="noStrike">
              <a:solidFill>
                <a:srgbClr val="000000"/>
              </a:solidFill>
              <a:latin typeface="Arial"/>
              <a:ea typeface="Arial"/>
              <a:cs typeface="Arial"/>
              <a:sym typeface="Arial"/>
            </a:endParaRPr>
          </a:p>
        </p:txBody>
      </p:sp>
      <p:sp>
        <p:nvSpPr>
          <p:cNvPr id="446" name="Google Shape;446;p34"/>
          <p:cNvSpPr txBox="1"/>
          <p:nvPr/>
        </p:nvSpPr>
        <p:spPr>
          <a:xfrm>
            <a:off x="1059750" y="774910"/>
            <a:ext cx="10773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Arial"/>
                <a:ea typeface="Arial"/>
                <a:cs typeface="Arial"/>
                <a:sym typeface="Arial"/>
              </a:rPr>
              <a:t>Action</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5"/>
          <p:cNvSpPr txBox="1"/>
          <p:nvPr>
            <p:ph type="title"/>
          </p:nvPr>
        </p:nvSpPr>
        <p:spPr>
          <a:xfrm>
            <a:off x="492575" y="271725"/>
            <a:ext cx="8404200" cy="572700"/>
          </a:xfrm>
          <a:prstGeom prst="rect">
            <a:avLst/>
          </a:prstGeom>
          <a:noFill/>
          <a:ln>
            <a:noFill/>
          </a:ln>
        </p:spPr>
        <p:txBody>
          <a:bodyPr anchorCtr="0" anchor="ctr" bIns="38100" lIns="38100" spcFirstLastPara="1" rIns="38100" wrap="square" tIns="38100">
            <a:normAutofit/>
          </a:bodyPr>
          <a:lstStyle/>
          <a:p>
            <a:pPr indent="0" lvl="0" marL="0" marR="0" rtl="0" algn="l">
              <a:lnSpc>
                <a:spcPct val="100000"/>
              </a:lnSpc>
              <a:spcBef>
                <a:spcPts val="0"/>
              </a:spcBef>
              <a:spcAft>
                <a:spcPts val="0"/>
              </a:spcAft>
              <a:buClr>
                <a:schemeClr val="dk1"/>
              </a:buClr>
              <a:buSzPts val="800"/>
              <a:buFont typeface="Arial"/>
              <a:buNone/>
            </a:pPr>
            <a:r>
              <a:rPr lang="zh-CN" sz="1700">
                <a:solidFill>
                  <a:srgbClr val="EE4D2D"/>
                </a:solidFill>
                <a:latin typeface="Arial"/>
                <a:ea typeface="Arial"/>
                <a:cs typeface="Arial"/>
                <a:sym typeface="Arial"/>
              </a:rPr>
              <a:t>Cross database consistency risk solution selection: TCC</a:t>
            </a:r>
            <a:endParaRPr sz="1700">
              <a:solidFill>
                <a:srgbClr val="EE4D2D"/>
              </a:solidFill>
              <a:latin typeface="Arial"/>
              <a:ea typeface="Arial"/>
              <a:cs typeface="Arial"/>
              <a:sym typeface="Arial"/>
            </a:endParaRPr>
          </a:p>
        </p:txBody>
      </p:sp>
      <p:sp>
        <p:nvSpPr>
          <p:cNvPr id="452" name="Google Shape;452;p35"/>
          <p:cNvSpPr txBox="1"/>
          <p:nvPr/>
        </p:nvSpPr>
        <p:spPr>
          <a:xfrm>
            <a:off x="524644" y="844425"/>
            <a:ext cx="7637100" cy="4155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0" i="0" lang="zh-CN" sz="800" u="none" cap="none" strike="noStrike">
                <a:solidFill>
                  <a:srgbClr val="000000"/>
                </a:solidFill>
                <a:latin typeface="Arial"/>
                <a:ea typeface="Arial"/>
                <a:cs typeface="Arial"/>
                <a:sym typeface="Arial"/>
              </a:rPr>
              <a:t>After comparing several distributed transaction solutions and weighing code controllability and ecological maturity, we decided to adopt Ant Group’s open source TCC solution Seata</a:t>
            </a:r>
            <a:r>
              <a:rPr b="0" i="0" lang="zh-CN" sz="600" u="none" cap="none" strike="noStrike">
                <a:solidFill>
                  <a:srgbClr val="000000"/>
                </a:solidFill>
                <a:latin typeface="Arial"/>
                <a:ea typeface="Arial"/>
                <a:cs typeface="Arial"/>
                <a:sym typeface="Arial"/>
              </a:rPr>
              <a:t>(对比几种分布式事务解决方案，权衡</a:t>
            </a:r>
            <a:r>
              <a:rPr b="0" i="0" lang="zh-CN" sz="600" u="none" cap="none" strike="noStrike">
                <a:solidFill>
                  <a:srgbClr val="FF0000"/>
                </a:solidFill>
                <a:latin typeface="Arial"/>
                <a:ea typeface="Arial"/>
                <a:cs typeface="Arial"/>
                <a:sym typeface="Arial"/>
              </a:rPr>
              <a:t>代码可控度、生态成熟度</a:t>
            </a:r>
            <a:r>
              <a:rPr b="0" i="0" lang="zh-CN" sz="600" u="none" cap="none" strike="noStrike">
                <a:solidFill>
                  <a:srgbClr val="000000"/>
                </a:solidFill>
                <a:latin typeface="Arial"/>
                <a:ea typeface="Arial"/>
                <a:cs typeface="Arial"/>
                <a:sym typeface="Arial"/>
              </a:rPr>
              <a:t>之后，我们决定采用蚂蚁开源的TCC解决方案</a:t>
            </a:r>
            <a:r>
              <a:rPr b="0" i="0" lang="zh-CN" sz="600" u="none" cap="none" strike="noStrike">
                <a:solidFill>
                  <a:srgbClr val="FF2A00"/>
                </a:solidFill>
                <a:latin typeface="Arial"/>
                <a:ea typeface="Arial"/>
                <a:cs typeface="Arial"/>
                <a:sym typeface="Arial"/>
              </a:rPr>
              <a:t>Seata</a:t>
            </a:r>
            <a:r>
              <a:rPr b="0" i="0" lang="zh-CN" sz="600" u="none" cap="none" strike="noStrike">
                <a:solidFill>
                  <a:srgbClr val="000000"/>
                </a:solidFill>
                <a:latin typeface="Arial"/>
                <a:ea typeface="Arial"/>
                <a:cs typeface="Arial"/>
                <a:sym typeface="Arial"/>
              </a:rPr>
              <a:t>)</a:t>
            </a:r>
            <a:r>
              <a:rPr b="0" i="0" lang="zh-CN" sz="1000" u="none" cap="none" strike="noStrike">
                <a:solidFill>
                  <a:srgbClr val="000000"/>
                </a:solidFill>
                <a:latin typeface="Arial"/>
                <a:ea typeface="Arial"/>
                <a:cs typeface="Arial"/>
                <a:sym typeface="Arial"/>
              </a:rPr>
              <a:t>。</a:t>
            </a:r>
            <a:endParaRPr b="0" i="0" sz="1000" u="none" cap="none" strike="noStrike">
              <a:solidFill>
                <a:srgbClr val="000000"/>
              </a:solidFill>
              <a:latin typeface="Arial"/>
              <a:ea typeface="Arial"/>
              <a:cs typeface="Arial"/>
              <a:sym typeface="Arial"/>
            </a:endParaRPr>
          </a:p>
        </p:txBody>
      </p:sp>
      <p:sp>
        <p:nvSpPr>
          <p:cNvPr id="453" name="Google Shape;453;p35"/>
          <p:cNvSpPr txBox="1"/>
          <p:nvPr/>
        </p:nvSpPr>
        <p:spPr>
          <a:xfrm>
            <a:off x="6329100" y="1657800"/>
            <a:ext cx="2088300" cy="4464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rgbClr val="000000"/>
              </a:solidFill>
              <a:latin typeface="Arial"/>
              <a:ea typeface="Arial"/>
              <a:cs typeface="Arial"/>
              <a:sym typeface="Arial"/>
            </a:endParaRPr>
          </a:p>
        </p:txBody>
      </p:sp>
      <p:pic>
        <p:nvPicPr>
          <p:cNvPr id="454" name="Google Shape;454;p35"/>
          <p:cNvPicPr preferRelativeResize="0"/>
          <p:nvPr/>
        </p:nvPicPr>
        <p:blipFill rotWithShape="1">
          <a:blip r:embed="rId3">
            <a:alphaModFix/>
          </a:blip>
          <a:srcRect b="0" l="0" r="0" t="0"/>
          <a:stretch/>
        </p:blipFill>
        <p:spPr>
          <a:xfrm>
            <a:off x="7293881" y="1826477"/>
            <a:ext cx="1066302" cy="300150"/>
          </a:xfrm>
          <a:prstGeom prst="rect">
            <a:avLst/>
          </a:prstGeom>
          <a:noFill/>
          <a:ln>
            <a:noFill/>
          </a:ln>
        </p:spPr>
      </p:pic>
      <p:sp>
        <p:nvSpPr>
          <p:cNvPr id="455" name="Google Shape;455;p35"/>
          <p:cNvSpPr txBox="1"/>
          <p:nvPr/>
        </p:nvSpPr>
        <p:spPr>
          <a:xfrm>
            <a:off x="5938838" y="1770375"/>
            <a:ext cx="2829000" cy="754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chemeClr val="dk1"/>
                </a:solidFill>
                <a:latin typeface="Arial"/>
                <a:ea typeface="Arial"/>
                <a:cs typeface="Arial"/>
                <a:sym typeface="Arial"/>
              </a:rPr>
              <a:t>Advantage:</a:t>
            </a:r>
            <a:endParaRPr b="0" i="0" sz="800" u="none" cap="none" strike="noStrike">
              <a:solidFill>
                <a:schemeClr val="dk1"/>
              </a:solidFill>
              <a:latin typeface="Arial"/>
              <a:ea typeface="Arial"/>
              <a:cs typeface="Arial"/>
              <a:sym typeface="Arial"/>
            </a:endParaRPr>
          </a:p>
          <a:p>
            <a:pPr indent="-215900" lvl="0" marL="342900" marR="0" rtl="0" algn="l">
              <a:lnSpc>
                <a:spcPct val="100000"/>
              </a:lnSpc>
              <a:spcBef>
                <a:spcPts val="0"/>
              </a:spcBef>
              <a:spcAft>
                <a:spcPts val="0"/>
              </a:spcAft>
              <a:buClr>
                <a:schemeClr val="dk1"/>
              </a:buClr>
              <a:buSzPts val="800"/>
              <a:buFont typeface="Arial"/>
              <a:buChar char="●"/>
            </a:pPr>
            <a:r>
              <a:rPr b="0" i="0" lang="zh-CN" sz="800" u="none" cap="none" strike="noStrike">
                <a:solidFill>
                  <a:schemeClr val="dk1"/>
                </a:solidFill>
                <a:latin typeface="Arial"/>
                <a:ea typeface="Arial"/>
                <a:cs typeface="Arial"/>
                <a:sym typeface="Arial"/>
              </a:rPr>
              <a:t>Github popular</a:t>
            </a:r>
            <a:endParaRPr b="0" i="0" sz="800" u="none" cap="none" strike="noStrike">
              <a:solidFill>
                <a:schemeClr val="dk1"/>
              </a:solidFill>
              <a:latin typeface="Arial"/>
              <a:ea typeface="Arial"/>
              <a:cs typeface="Arial"/>
              <a:sym typeface="Arial"/>
            </a:endParaRPr>
          </a:p>
          <a:p>
            <a:pPr indent="-215900" lvl="0" marL="342900" marR="0" rtl="0" algn="l">
              <a:lnSpc>
                <a:spcPct val="100000"/>
              </a:lnSpc>
              <a:spcBef>
                <a:spcPts val="0"/>
              </a:spcBef>
              <a:spcAft>
                <a:spcPts val="0"/>
              </a:spcAft>
              <a:buClr>
                <a:schemeClr val="dk1"/>
              </a:buClr>
              <a:buSzPts val="800"/>
              <a:buFont typeface="Arial"/>
              <a:buChar char="●"/>
            </a:pPr>
            <a:r>
              <a:rPr b="0" i="0" lang="zh-CN" sz="800" u="none" cap="none" strike="noStrike">
                <a:solidFill>
                  <a:schemeClr val="dk1"/>
                </a:solidFill>
                <a:latin typeface="Arial"/>
                <a:ea typeface="Arial"/>
                <a:cs typeface="Arial"/>
                <a:sym typeface="Arial"/>
              </a:rPr>
              <a:t>Nearly 150 companies use this solution;</a:t>
            </a:r>
            <a:endParaRPr b="0" i="0" sz="800" u="none" cap="none" strike="noStrike">
              <a:solidFill>
                <a:schemeClr val="dk1"/>
              </a:solidFill>
              <a:latin typeface="Arial"/>
              <a:ea typeface="Arial"/>
              <a:cs typeface="Arial"/>
              <a:sym typeface="Arial"/>
            </a:endParaRPr>
          </a:p>
          <a:p>
            <a:pPr indent="-215900" lvl="0" marL="342900" marR="0" rtl="0" algn="l">
              <a:lnSpc>
                <a:spcPct val="100000"/>
              </a:lnSpc>
              <a:spcBef>
                <a:spcPts val="0"/>
              </a:spcBef>
              <a:spcAft>
                <a:spcPts val="0"/>
              </a:spcAft>
              <a:buClr>
                <a:schemeClr val="dk1"/>
              </a:buClr>
              <a:buSzPts val="800"/>
              <a:buFont typeface="Arial"/>
              <a:buChar char="●"/>
            </a:pPr>
            <a:r>
              <a:rPr b="0" i="0" lang="zh-CN" sz="800" u="none" cap="none" strike="noStrike">
                <a:solidFill>
                  <a:schemeClr val="dk1"/>
                </a:solidFill>
                <a:latin typeface="Arial"/>
                <a:ea typeface="Arial"/>
                <a:cs typeface="Arial"/>
                <a:sym typeface="Arial"/>
              </a:rPr>
              <a:t>The source code and documentation are complete and easy to control;</a:t>
            </a:r>
            <a:endParaRPr b="0" i="0" sz="800" u="none" cap="none" strike="noStrike">
              <a:solidFill>
                <a:schemeClr val="dk1"/>
              </a:solidFill>
              <a:latin typeface="Arial"/>
              <a:ea typeface="Arial"/>
              <a:cs typeface="Arial"/>
              <a:sym typeface="Arial"/>
            </a:endParaRPr>
          </a:p>
        </p:txBody>
      </p:sp>
      <p:sp>
        <p:nvSpPr>
          <p:cNvPr id="456" name="Google Shape;456;p35"/>
          <p:cNvSpPr txBox="1"/>
          <p:nvPr/>
        </p:nvSpPr>
        <p:spPr>
          <a:xfrm>
            <a:off x="5965688" y="2681325"/>
            <a:ext cx="2744700" cy="8775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chemeClr val="dk1"/>
              </a:buClr>
              <a:buSzPts val="800"/>
              <a:buFont typeface="Arial"/>
              <a:buNone/>
            </a:pPr>
            <a:r>
              <a:rPr b="0" i="0" lang="zh-CN" sz="800" u="none" cap="none" strike="noStrike">
                <a:solidFill>
                  <a:schemeClr val="dk1"/>
                </a:solidFill>
                <a:latin typeface="Arial"/>
                <a:ea typeface="Arial"/>
                <a:cs typeface="Arial"/>
                <a:sym typeface="Arial"/>
              </a:rPr>
              <a:t>Disadvantage</a:t>
            </a:r>
            <a:r>
              <a:rPr b="0" i="0" lang="zh-CN" sz="800" u="none" cap="none" strike="noStrike">
                <a:solidFill>
                  <a:srgbClr val="000000"/>
                </a:solidFill>
                <a:latin typeface="Arial"/>
                <a:ea typeface="Arial"/>
                <a:cs typeface="Arial"/>
                <a:sym typeface="Arial"/>
              </a:rPr>
              <a: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Arial"/>
              <a:buNone/>
            </a:pPr>
            <a:r>
              <a:rPr b="0" i="0" lang="zh-CN" sz="800" u="none" cap="none" strike="noStrike">
                <a:solidFill>
                  <a:srgbClr val="000000"/>
                </a:solidFill>
                <a:latin typeface="Arial"/>
                <a:ea typeface="Arial"/>
                <a:cs typeface="Arial"/>
                <a:sym typeface="Arial"/>
              </a:rPr>
              <a:t>1. There are </a:t>
            </a:r>
            <a:r>
              <a:rPr b="0" i="0" lang="zh-CN" sz="800" u="none" cap="none" strike="noStrike">
                <a:solidFill>
                  <a:srgbClr val="FF2A00"/>
                </a:solidFill>
                <a:latin typeface="Arial"/>
                <a:ea typeface="Arial"/>
                <a:cs typeface="Arial"/>
                <a:sym typeface="Arial"/>
              </a:rPr>
              <a:t>more than 10 bugs to be fixed</a:t>
            </a:r>
            <a:r>
              <a:rPr b="0" i="0" lang="zh-CN" sz="800" u="none" cap="none" strike="noStrike">
                <a:solidFill>
                  <a:srgbClr val="000000"/>
                </a:solidFill>
                <a:latin typeface="Arial"/>
                <a:ea typeface="Arial"/>
                <a:cs typeface="Arial"/>
                <a:sym typeface="Arial"/>
              </a:rPr>
              <a:t>; the code needs to be completely analyzed and repaired;</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Arial"/>
              <a:buNone/>
            </a:pPr>
            <a:r>
              <a:rPr b="0" i="0" lang="zh-CN" sz="800" u="none" cap="none" strike="noStrike">
                <a:solidFill>
                  <a:srgbClr val="000000"/>
                </a:solidFill>
                <a:latin typeface="Arial"/>
                <a:ea typeface="Arial"/>
                <a:cs typeface="Arial"/>
                <a:sym typeface="Arial"/>
              </a:rPr>
              <a:t>2. Code analysis and testing of </a:t>
            </a:r>
            <a:r>
              <a:rPr b="0" i="0" lang="zh-CN" sz="800" u="none" cap="none" strike="noStrike">
                <a:solidFill>
                  <a:srgbClr val="FF2A00"/>
                </a:solidFill>
                <a:latin typeface="Arial"/>
                <a:ea typeface="Arial"/>
                <a:cs typeface="Arial"/>
                <a:sym typeface="Arial"/>
              </a:rPr>
              <a:t>abnormal scenarios </a:t>
            </a:r>
            <a:r>
              <a:rPr b="0" i="0" lang="zh-CN" sz="800" u="none" cap="none" strike="noStrike">
                <a:solidFill>
                  <a:srgbClr val="000000"/>
                </a:solidFill>
                <a:latin typeface="Arial"/>
                <a:ea typeface="Arial"/>
                <a:cs typeface="Arial"/>
                <a:sym typeface="Arial"/>
              </a:rPr>
              <a:t>are required to ensure that the functions are correct and complete;</a:t>
            </a:r>
            <a:endParaRPr b="0" i="0" sz="900" u="none" cap="none" strike="noStrike">
              <a:solidFill>
                <a:srgbClr val="000000"/>
              </a:solidFill>
              <a:latin typeface="Arial"/>
              <a:ea typeface="Arial"/>
              <a:cs typeface="Arial"/>
              <a:sym typeface="Arial"/>
            </a:endParaRPr>
          </a:p>
        </p:txBody>
      </p:sp>
      <p:sp>
        <p:nvSpPr>
          <p:cNvPr id="457" name="Google Shape;457;p35"/>
          <p:cNvSpPr txBox="1"/>
          <p:nvPr>
            <p:ph idx="12" type="sldNum"/>
          </p:nvPr>
        </p:nvSpPr>
        <p:spPr>
          <a:xfrm>
            <a:off x="8774649" y="4780550"/>
            <a:ext cx="369300" cy="231000"/>
          </a:xfrm>
          <a:prstGeom prst="rect">
            <a:avLst/>
          </a:prstGeom>
          <a:noFill/>
          <a:ln>
            <a:noFill/>
          </a:ln>
        </p:spPr>
        <p:txBody>
          <a:bodyPr anchorCtr="0" anchor="t" bIns="38100" lIns="38100" spcFirstLastPara="1" rIns="38100" wrap="square" tIns="38100">
            <a:spAutoFit/>
          </a:bodyPr>
          <a:lstStyle/>
          <a:p>
            <a:pPr indent="0" lvl="0" marL="0" rtl="0" algn="ctr">
              <a:spcBef>
                <a:spcPts val="0"/>
              </a:spcBef>
              <a:spcAft>
                <a:spcPts val="0"/>
              </a:spcAft>
              <a:buClr>
                <a:srgbClr val="000000"/>
              </a:buClr>
              <a:buSzPts val="1000"/>
              <a:buFont typeface="Arial"/>
              <a:buNone/>
            </a:pPr>
            <a:fld id="{00000000-1234-1234-1234-123412341234}" type="slidenum">
              <a:rPr b="1" lang="zh-CN" sz="1000">
                <a:solidFill>
                  <a:schemeClr val="lt1"/>
                </a:solidFill>
                <a:latin typeface="Roboto"/>
                <a:ea typeface="Roboto"/>
                <a:cs typeface="Roboto"/>
                <a:sym typeface="Roboto"/>
              </a:rPr>
              <a:t>‹#›</a:t>
            </a:fld>
            <a:endParaRPr b="1" sz="1000">
              <a:solidFill>
                <a:schemeClr val="lt1"/>
              </a:solidFill>
              <a:latin typeface="Roboto"/>
              <a:ea typeface="Roboto"/>
              <a:cs typeface="Roboto"/>
              <a:sym typeface="Roboto"/>
            </a:endParaRPr>
          </a:p>
        </p:txBody>
      </p:sp>
      <p:pic>
        <p:nvPicPr>
          <p:cNvPr id="458" name="Google Shape;458;p35"/>
          <p:cNvPicPr preferRelativeResize="0"/>
          <p:nvPr/>
        </p:nvPicPr>
        <p:blipFill rotWithShape="1">
          <a:blip r:embed="rId4">
            <a:alphaModFix/>
          </a:blip>
          <a:srcRect b="0" l="0" r="0" t="0"/>
          <a:stretch/>
        </p:blipFill>
        <p:spPr>
          <a:xfrm>
            <a:off x="1087406" y="1246950"/>
            <a:ext cx="4207309" cy="3773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6"/>
          <p:cNvSpPr txBox="1"/>
          <p:nvPr>
            <p:ph type="title"/>
          </p:nvPr>
        </p:nvSpPr>
        <p:spPr>
          <a:xfrm>
            <a:off x="522775" y="235425"/>
            <a:ext cx="6292800" cy="572700"/>
          </a:xfrm>
          <a:prstGeom prst="rect">
            <a:avLst/>
          </a:prstGeom>
          <a:noFill/>
          <a:ln>
            <a:noFill/>
          </a:ln>
        </p:spPr>
        <p:txBody>
          <a:bodyPr anchorCtr="0" anchor="ctr" bIns="38100" lIns="38100" spcFirstLastPara="1" rIns="38100" wrap="square" tIns="38100">
            <a:normAutofit/>
          </a:bodyPr>
          <a:lstStyle/>
          <a:p>
            <a:pPr indent="0" lvl="0" marL="0" rtl="0" algn="l">
              <a:lnSpc>
                <a:spcPct val="100000"/>
              </a:lnSpc>
              <a:spcBef>
                <a:spcPts val="0"/>
              </a:spcBef>
              <a:spcAft>
                <a:spcPts val="0"/>
              </a:spcAft>
              <a:buClr>
                <a:schemeClr val="dk1"/>
              </a:buClr>
              <a:buSzPts val="720"/>
              <a:buFont typeface="Arial"/>
              <a:buNone/>
            </a:pPr>
            <a:r>
              <a:rPr lang="zh-CN" sz="1700">
                <a:latin typeface="Arial"/>
                <a:ea typeface="Arial"/>
                <a:cs typeface="Arial"/>
                <a:sym typeface="Arial"/>
              </a:rPr>
              <a:t>Part</a:t>
            </a:r>
            <a:r>
              <a:rPr lang="zh-CN" sz="1700">
                <a:solidFill>
                  <a:srgbClr val="EE4D2D"/>
                </a:solidFill>
                <a:latin typeface="Arial"/>
                <a:ea typeface="Arial"/>
                <a:cs typeface="Arial"/>
                <a:sym typeface="Arial"/>
              </a:rPr>
              <a:t> 1: Data consistency risk prevention and control</a:t>
            </a:r>
            <a:endParaRPr sz="1700">
              <a:solidFill>
                <a:srgbClr val="EE4D2D"/>
              </a:solidFill>
              <a:latin typeface="Arial"/>
              <a:ea typeface="Arial"/>
              <a:cs typeface="Arial"/>
              <a:sym typeface="Arial"/>
            </a:endParaRPr>
          </a:p>
        </p:txBody>
      </p:sp>
      <p:sp>
        <p:nvSpPr>
          <p:cNvPr id="464" name="Google Shape;464;p36"/>
          <p:cNvSpPr txBox="1"/>
          <p:nvPr>
            <p:ph idx="12" type="sldNum"/>
          </p:nvPr>
        </p:nvSpPr>
        <p:spPr>
          <a:xfrm>
            <a:off x="8774649" y="4780550"/>
            <a:ext cx="369300" cy="231000"/>
          </a:xfrm>
          <a:prstGeom prst="rect">
            <a:avLst/>
          </a:prstGeom>
          <a:noFill/>
          <a:ln>
            <a:noFill/>
          </a:ln>
        </p:spPr>
        <p:txBody>
          <a:bodyPr anchorCtr="0" anchor="t" bIns="38100" lIns="38100" spcFirstLastPara="1" rIns="38100" wrap="square" tIns="38100">
            <a:spAutoFit/>
          </a:bodyPr>
          <a:lstStyle/>
          <a:p>
            <a:pPr indent="0" lvl="0" marL="0" rtl="0" algn="ctr">
              <a:spcBef>
                <a:spcPts val="0"/>
              </a:spcBef>
              <a:spcAft>
                <a:spcPts val="0"/>
              </a:spcAft>
              <a:buNone/>
            </a:pPr>
            <a:fld id="{00000000-1234-1234-1234-123412341234}" type="slidenum">
              <a:rPr b="1" lang="zh-CN" sz="1000">
                <a:solidFill>
                  <a:schemeClr val="lt1"/>
                </a:solidFill>
                <a:latin typeface="Roboto"/>
                <a:ea typeface="Roboto"/>
                <a:cs typeface="Roboto"/>
                <a:sym typeface="Roboto"/>
              </a:rPr>
              <a:t>‹#›</a:t>
            </a:fld>
            <a:endParaRPr b="1" sz="1000">
              <a:solidFill>
                <a:schemeClr val="lt1"/>
              </a:solidFill>
              <a:latin typeface="Roboto"/>
              <a:ea typeface="Roboto"/>
              <a:cs typeface="Roboto"/>
              <a:sym typeface="Roboto"/>
            </a:endParaRPr>
          </a:p>
        </p:txBody>
      </p:sp>
      <p:sp>
        <p:nvSpPr>
          <p:cNvPr id="465" name="Google Shape;465;p36"/>
          <p:cNvSpPr txBox="1"/>
          <p:nvPr/>
        </p:nvSpPr>
        <p:spPr>
          <a:xfrm>
            <a:off x="567431" y="1076531"/>
            <a:ext cx="5760900" cy="446400"/>
          </a:xfrm>
          <a:prstGeom prst="rect">
            <a:avLst/>
          </a:prstGeom>
          <a:noFill/>
          <a:ln>
            <a:noFill/>
          </a:ln>
        </p:spPr>
        <p:txBody>
          <a:bodyPr anchorCtr="0" anchor="t" bIns="68575" lIns="68575" spcFirstLastPara="1" rIns="68575" wrap="square" tIns="68575">
            <a:spAutoFit/>
          </a:bodyPr>
          <a:lstStyle/>
          <a:p>
            <a:pPr indent="0" lvl="0" marL="0" marR="0" rtl="0" algn="l">
              <a:lnSpc>
                <a:spcPct val="200000"/>
              </a:lnSpc>
              <a:spcBef>
                <a:spcPts val="0"/>
              </a:spcBef>
              <a:spcAft>
                <a:spcPts val="0"/>
              </a:spcAft>
              <a:buClr>
                <a:srgbClr val="000000"/>
              </a:buClr>
              <a:buSzPts val="2000"/>
              <a:buFont typeface="Arial"/>
              <a:buNone/>
            </a:pPr>
            <a:r>
              <a:rPr b="0" i="0" lang="zh-CN" sz="2000" u="none" cap="none" strike="noStrike">
                <a:solidFill>
                  <a:schemeClr val="dk1"/>
                </a:solidFill>
                <a:latin typeface="Arial"/>
                <a:ea typeface="Arial"/>
                <a:cs typeface="Arial"/>
                <a:sym typeface="Arial"/>
              </a:rPr>
              <a:t>1.</a:t>
            </a:r>
            <a:r>
              <a:rPr lang="zh-CN" sz="2000">
                <a:solidFill>
                  <a:schemeClr val="dk1"/>
                </a:solidFill>
              </a:rPr>
              <a:t>Cross</a:t>
            </a:r>
            <a:r>
              <a:rPr b="0" i="0" lang="zh-CN" sz="2000" u="none" cap="none" strike="noStrike">
                <a:solidFill>
                  <a:schemeClr val="dk1"/>
                </a:solidFill>
                <a:latin typeface="Arial"/>
                <a:ea typeface="Arial"/>
                <a:cs typeface="Arial"/>
                <a:sym typeface="Arial"/>
              </a:rPr>
              <a:t> database consistency risk</a:t>
            </a:r>
            <a:r>
              <a:rPr b="0" i="0" lang="zh-CN" sz="1400" u="none" cap="none" strike="noStrike">
                <a:solidFill>
                  <a:schemeClr val="dk1"/>
                </a:solidFill>
                <a:latin typeface="Arial"/>
                <a:ea typeface="Arial"/>
                <a:cs typeface="Arial"/>
                <a:sym typeface="Arial"/>
              </a:rPr>
              <a:t>(跨库一致性风险)</a:t>
            </a:r>
            <a:endParaRPr b="0" i="0" sz="1400" u="none" cap="none" strike="noStrike">
              <a:solidFill>
                <a:srgbClr val="000000"/>
              </a:solidFill>
              <a:latin typeface="Arial"/>
              <a:ea typeface="Arial"/>
              <a:cs typeface="Arial"/>
              <a:sym typeface="Arial"/>
            </a:endParaRPr>
          </a:p>
        </p:txBody>
      </p:sp>
      <p:sp>
        <p:nvSpPr>
          <p:cNvPr id="466" name="Google Shape;466;p36"/>
          <p:cNvSpPr txBox="1"/>
          <p:nvPr/>
        </p:nvSpPr>
        <p:spPr>
          <a:xfrm>
            <a:off x="567431" y="3060000"/>
            <a:ext cx="6744600" cy="446400"/>
          </a:xfrm>
          <a:prstGeom prst="rect">
            <a:avLst/>
          </a:prstGeom>
          <a:noFill/>
          <a:ln>
            <a:noFill/>
          </a:ln>
        </p:spPr>
        <p:txBody>
          <a:bodyPr anchorCtr="0" anchor="t" bIns="68575" lIns="68575" spcFirstLastPara="1" rIns="68575" wrap="square" tIns="68575">
            <a:spAutoFit/>
          </a:bodyPr>
          <a:lstStyle/>
          <a:p>
            <a:pPr indent="0" lvl="0" marL="0" marR="0" rtl="0" algn="l">
              <a:lnSpc>
                <a:spcPct val="200000"/>
              </a:lnSpc>
              <a:spcBef>
                <a:spcPts val="0"/>
              </a:spcBef>
              <a:spcAft>
                <a:spcPts val="0"/>
              </a:spcAft>
              <a:buClr>
                <a:srgbClr val="000000"/>
              </a:buClr>
              <a:buSzPts val="2000"/>
              <a:buFont typeface="Arial"/>
              <a:buNone/>
            </a:pPr>
            <a:r>
              <a:rPr b="0" i="0" lang="zh-CN" sz="2000" u="none" cap="none" strike="noStrike">
                <a:solidFill>
                  <a:schemeClr val="dk1"/>
                </a:solidFill>
                <a:latin typeface="Arial"/>
                <a:ea typeface="Arial"/>
                <a:cs typeface="Arial"/>
                <a:sym typeface="Arial"/>
              </a:rPr>
              <a:t>3.Cross datacenter consistency risk</a:t>
            </a:r>
            <a:r>
              <a:rPr b="0" i="0" lang="zh-CN" sz="1400" u="none" cap="none" strike="noStrike">
                <a:solidFill>
                  <a:schemeClr val="dk1"/>
                </a:solidFill>
                <a:latin typeface="Arial"/>
                <a:ea typeface="Arial"/>
                <a:cs typeface="Arial"/>
                <a:sym typeface="Arial"/>
              </a:rPr>
              <a:t>(跨机房一致性风险)</a:t>
            </a:r>
            <a:endParaRPr b="0" i="0" sz="1400" u="none" cap="none" strike="noStrike">
              <a:solidFill>
                <a:schemeClr val="dk1"/>
              </a:solidFill>
              <a:latin typeface="Arial"/>
              <a:ea typeface="Arial"/>
              <a:cs typeface="Arial"/>
              <a:sym typeface="Arial"/>
            </a:endParaRPr>
          </a:p>
        </p:txBody>
      </p:sp>
      <p:sp>
        <p:nvSpPr>
          <p:cNvPr id="467" name="Google Shape;467;p36"/>
          <p:cNvSpPr txBox="1"/>
          <p:nvPr/>
        </p:nvSpPr>
        <p:spPr>
          <a:xfrm>
            <a:off x="567431" y="2123963"/>
            <a:ext cx="6032700" cy="446400"/>
          </a:xfrm>
          <a:prstGeom prst="rect">
            <a:avLst/>
          </a:prstGeom>
          <a:solidFill>
            <a:srgbClr val="FF6600"/>
          </a:solid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Clr>
                <a:schemeClr val="dk1"/>
              </a:buClr>
              <a:buSzPts val="800"/>
              <a:buFont typeface="Arial"/>
              <a:buNone/>
            </a:pPr>
            <a:r>
              <a:rPr b="0" i="0" lang="zh-CN" sz="2000" u="none" cap="none" strike="noStrike">
                <a:solidFill>
                  <a:schemeClr val="dk1"/>
                </a:solidFill>
                <a:latin typeface="Arial"/>
                <a:ea typeface="Arial"/>
                <a:cs typeface="Arial"/>
                <a:sym typeface="Arial"/>
              </a:rPr>
              <a:t>2</a:t>
            </a:r>
            <a:r>
              <a:rPr lang="zh-CN" sz="2000">
                <a:solidFill>
                  <a:schemeClr val="dk1"/>
                </a:solidFill>
              </a:rPr>
              <a:t>.</a:t>
            </a:r>
            <a:r>
              <a:rPr b="0" i="0" lang="zh-CN" sz="2000" u="none" cap="none" strike="noStrike">
                <a:solidFill>
                  <a:schemeClr val="dk1"/>
                </a:solidFill>
                <a:latin typeface="Arial"/>
                <a:ea typeface="Arial"/>
                <a:cs typeface="Arial"/>
                <a:sym typeface="Arial"/>
              </a:rPr>
              <a:t>Cross system consistency risk</a:t>
            </a:r>
            <a:r>
              <a:rPr b="0" i="0" lang="zh-CN" sz="1400" u="none" cap="none" strike="noStrike">
                <a:solidFill>
                  <a:schemeClr val="dk1"/>
                </a:solidFill>
                <a:latin typeface="Arial"/>
                <a:ea typeface="Arial"/>
                <a:cs typeface="Arial"/>
                <a:sym typeface="Arial"/>
              </a:rPr>
              <a:t>(跨系统一致性风险)</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7"/>
          <p:cNvSpPr txBox="1"/>
          <p:nvPr>
            <p:ph type="title"/>
          </p:nvPr>
        </p:nvSpPr>
        <p:spPr>
          <a:xfrm>
            <a:off x="370375" y="235425"/>
            <a:ext cx="8404200" cy="572700"/>
          </a:xfrm>
          <a:prstGeom prst="rect">
            <a:avLst/>
          </a:prstGeom>
          <a:noFill/>
          <a:ln>
            <a:noFill/>
          </a:ln>
        </p:spPr>
        <p:txBody>
          <a:bodyPr anchorCtr="0" anchor="ctr" bIns="38100" lIns="38100" spcFirstLastPara="1" rIns="38100" wrap="square" tIns="38100">
            <a:noAutofit/>
          </a:bodyPr>
          <a:lstStyle/>
          <a:p>
            <a:pPr indent="0" lvl="0" marL="0" rtl="0" algn="l">
              <a:lnSpc>
                <a:spcPct val="100000"/>
              </a:lnSpc>
              <a:spcBef>
                <a:spcPts val="0"/>
              </a:spcBef>
              <a:spcAft>
                <a:spcPts val="0"/>
              </a:spcAft>
              <a:buClr>
                <a:schemeClr val="dk1"/>
              </a:buClr>
              <a:buSzPts val="800"/>
              <a:buFont typeface="Arial"/>
              <a:buNone/>
            </a:pPr>
            <a:r>
              <a:rPr lang="zh-CN" sz="1700">
                <a:solidFill>
                  <a:srgbClr val="EE4D2D"/>
                </a:solidFill>
                <a:latin typeface="Arial"/>
                <a:ea typeface="Arial"/>
                <a:cs typeface="Arial"/>
                <a:sym typeface="Arial"/>
              </a:rPr>
              <a:t>Cross system consistency risk(跨系统一致性风险)</a:t>
            </a:r>
            <a:endParaRPr sz="1700">
              <a:solidFill>
                <a:srgbClr val="EE4D2D"/>
              </a:solidFill>
              <a:latin typeface="Arial"/>
              <a:ea typeface="Arial"/>
              <a:cs typeface="Arial"/>
              <a:sym typeface="Arial"/>
            </a:endParaRPr>
          </a:p>
        </p:txBody>
      </p:sp>
      <p:sp>
        <p:nvSpPr>
          <p:cNvPr id="473" name="Google Shape;473;p37"/>
          <p:cNvSpPr txBox="1"/>
          <p:nvPr/>
        </p:nvSpPr>
        <p:spPr>
          <a:xfrm>
            <a:off x="4570599" y="2293602"/>
            <a:ext cx="3392700" cy="754200"/>
          </a:xfrm>
          <a:prstGeom prst="rect">
            <a:avLst/>
          </a:prstGeom>
          <a:solidFill>
            <a:srgbClr val="EEEEEE"/>
          </a:solidFill>
          <a:ln>
            <a:noFill/>
          </a:ln>
        </p:spPr>
        <p:txBody>
          <a:bodyPr anchorCtr="0" anchor="t" bIns="68575" lIns="68575" spcFirstLastPara="1" rIns="68575" wrap="square" tIns="68575">
            <a:spAutoFit/>
          </a:bodyPr>
          <a:lstStyle/>
          <a:p>
            <a:pPr indent="-215900" lvl="0" marL="342900" marR="0" rtl="0" algn="l">
              <a:lnSpc>
                <a:spcPct val="100000"/>
              </a:lnSpc>
              <a:spcBef>
                <a:spcPts val="0"/>
              </a:spcBef>
              <a:spcAft>
                <a:spcPts val="0"/>
              </a:spcAft>
              <a:buClr>
                <a:srgbClr val="000000"/>
              </a:buClr>
              <a:buSzPts val="800"/>
              <a:buFont typeface="Arial"/>
              <a:buChar char="●"/>
            </a:pPr>
            <a:r>
              <a:rPr b="0" i="0" lang="zh-CN" sz="800" u="none" cap="none" strike="noStrike">
                <a:solidFill>
                  <a:srgbClr val="000000"/>
                </a:solidFill>
                <a:latin typeface="Arial"/>
                <a:ea typeface="Arial"/>
                <a:cs typeface="Arial"/>
                <a:sym typeface="Arial"/>
              </a:rPr>
              <a:t>business-center encountered a network timeout when calling payment; however, the payment has been processed successfully</a:t>
            </a:r>
            <a:r>
              <a:rPr b="0" i="0" lang="zh-CN" sz="800" u="none" cap="none" strike="noStrike">
                <a:solidFill>
                  <a:schemeClr val="dk1"/>
                </a:solidFill>
                <a:latin typeface="Arial"/>
                <a:ea typeface="Arial"/>
                <a:cs typeface="Arial"/>
                <a:sym typeface="Arial"/>
              </a:rPr>
              <a:t>，</a:t>
            </a:r>
            <a:endParaRPr b="0" i="0" sz="8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chemeClr val="dk1"/>
              </a:buClr>
              <a:buSzPts val="800"/>
              <a:buFont typeface="Arial"/>
              <a:buChar char="●"/>
            </a:pPr>
            <a:r>
              <a:rPr b="0" i="0" lang="zh-CN" sz="800" u="none" cap="none" strike="noStrike">
                <a:solidFill>
                  <a:schemeClr val="dk1"/>
                </a:solidFill>
                <a:latin typeface="Arial"/>
                <a:ea typeface="Arial"/>
                <a:cs typeface="Arial"/>
                <a:sym typeface="Arial"/>
              </a:rPr>
              <a:t>business-center retried, payment return failed result, error code: repeated request</a:t>
            </a:r>
            <a:endParaRPr b="0" i="0" sz="800" u="none" cap="none" strike="noStrike">
              <a:solidFill>
                <a:srgbClr val="FF2A00"/>
              </a:solidFill>
              <a:latin typeface="Arial"/>
              <a:ea typeface="Arial"/>
              <a:cs typeface="Arial"/>
              <a:sym typeface="Arial"/>
            </a:endParaRPr>
          </a:p>
        </p:txBody>
      </p:sp>
      <p:sp>
        <p:nvSpPr>
          <p:cNvPr id="474" name="Google Shape;474;p37"/>
          <p:cNvSpPr txBox="1"/>
          <p:nvPr/>
        </p:nvSpPr>
        <p:spPr>
          <a:xfrm>
            <a:off x="4570556" y="939150"/>
            <a:ext cx="2124600" cy="2616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chemeClr val="lt2"/>
                </a:solidFill>
                <a:latin typeface="Arial"/>
                <a:ea typeface="Arial"/>
                <a:cs typeface="Arial"/>
                <a:sym typeface="Arial"/>
              </a:rPr>
              <a:t>ID bank 2022.06.25 live issue</a:t>
            </a:r>
            <a:endParaRPr b="0" i="0" sz="800" u="none" cap="none" strike="noStrike">
              <a:solidFill>
                <a:schemeClr val="lt2"/>
              </a:solidFill>
              <a:latin typeface="Arial"/>
              <a:ea typeface="Arial"/>
              <a:cs typeface="Arial"/>
              <a:sym typeface="Arial"/>
            </a:endParaRPr>
          </a:p>
        </p:txBody>
      </p:sp>
      <p:sp>
        <p:nvSpPr>
          <p:cNvPr id="475" name="Google Shape;475;p37"/>
          <p:cNvSpPr/>
          <p:nvPr/>
        </p:nvSpPr>
        <p:spPr>
          <a:xfrm>
            <a:off x="2019656" y="1575413"/>
            <a:ext cx="1022400" cy="377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spm</a:t>
            </a:r>
            <a:endParaRPr b="0" i="0" sz="800" u="none" cap="none" strike="noStrike">
              <a:solidFill>
                <a:srgbClr val="000000"/>
              </a:solidFill>
              <a:latin typeface="Arial"/>
              <a:ea typeface="Arial"/>
              <a:cs typeface="Arial"/>
              <a:sym typeface="Arial"/>
            </a:endParaRPr>
          </a:p>
        </p:txBody>
      </p:sp>
      <p:pic>
        <p:nvPicPr>
          <p:cNvPr id="476" name="Google Shape;476;p37"/>
          <p:cNvPicPr preferRelativeResize="0"/>
          <p:nvPr/>
        </p:nvPicPr>
        <p:blipFill rotWithShape="1">
          <a:blip r:embed="rId3">
            <a:alphaModFix/>
          </a:blip>
          <a:srcRect b="0" l="0" r="0" t="0"/>
          <a:stretch/>
        </p:blipFill>
        <p:spPr>
          <a:xfrm>
            <a:off x="2327359" y="663488"/>
            <a:ext cx="407010" cy="646425"/>
          </a:xfrm>
          <a:prstGeom prst="rect">
            <a:avLst/>
          </a:prstGeom>
          <a:noFill/>
          <a:ln>
            <a:noFill/>
          </a:ln>
        </p:spPr>
      </p:pic>
      <p:sp>
        <p:nvSpPr>
          <p:cNvPr id="477" name="Google Shape;477;p37"/>
          <p:cNvSpPr txBox="1"/>
          <p:nvPr/>
        </p:nvSpPr>
        <p:spPr>
          <a:xfrm>
            <a:off x="2807588" y="894863"/>
            <a:ext cx="11460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shopee pay user</a:t>
            </a:r>
            <a:endParaRPr b="0" i="0" sz="800" u="none" cap="none" strike="noStrike">
              <a:solidFill>
                <a:srgbClr val="000000"/>
              </a:solidFill>
              <a:latin typeface="Arial"/>
              <a:ea typeface="Arial"/>
              <a:cs typeface="Arial"/>
              <a:sym typeface="Arial"/>
            </a:endParaRPr>
          </a:p>
        </p:txBody>
      </p:sp>
      <p:cxnSp>
        <p:nvCxnSpPr>
          <p:cNvPr id="478" name="Google Shape;478;p37"/>
          <p:cNvCxnSpPr>
            <a:stCxn id="476" idx="2"/>
            <a:endCxn id="475" idx="0"/>
          </p:cNvCxnSpPr>
          <p:nvPr/>
        </p:nvCxnSpPr>
        <p:spPr>
          <a:xfrm>
            <a:off x="2530864" y="1309913"/>
            <a:ext cx="0" cy="265500"/>
          </a:xfrm>
          <a:prstGeom prst="straightConnector1">
            <a:avLst/>
          </a:prstGeom>
          <a:noFill/>
          <a:ln cap="flat" cmpd="sng" w="9525">
            <a:solidFill>
              <a:schemeClr val="dk1"/>
            </a:solidFill>
            <a:prstDash val="solid"/>
            <a:round/>
            <a:headEnd len="sm" w="sm" type="none"/>
            <a:tailEnd len="med" w="med" type="triangle"/>
          </a:ln>
        </p:spPr>
      </p:cxnSp>
      <p:sp>
        <p:nvSpPr>
          <p:cNvPr id="479" name="Google Shape;479;p37"/>
          <p:cNvSpPr txBox="1"/>
          <p:nvPr/>
        </p:nvSpPr>
        <p:spPr>
          <a:xfrm>
            <a:off x="2633231" y="1262363"/>
            <a:ext cx="20364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withdraw </a:t>
            </a:r>
            <a:r>
              <a:rPr b="0" i="0" lang="zh-CN" sz="600" u="none" cap="none" strike="noStrike">
                <a:solidFill>
                  <a:schemeClr val="dk1"/>
                </a:solidFill>
                <a:latin typeface="Arial"/>
                <a:ea typeface="Arial"/>
                <a:cs typeface="Arial"/>
                <a:sym typeface="Arial"/>
              </a:rPr>
              <a:t>（提现）</a:t>
            </a:r>
            <a:r>
              <a:rPr b="0" i="0" lang="zh-CN" sz="800" u="none" cap="none" strike="noStrike">
                <a:solidFill>
                  <a:srgbClr val="000000"/>
                </a:solidFill>
                <a:latin typeface="Arial"/>
                <a:ea typeface="Arial"/>
                <a:cs typeface="Arial"/>
                <a:sym typeface="Arial"/>
              </a:rPr>
              <a:t>100 to bank account</a:t>
            </a:r>
            <a:endParaRPr b="0" i="0" sz="800" u="none" cap="none" strike="noStrike">
              <a:solidFill>
                <a:srgbClr val="000000"/>
              </a:solidFill>
              <a:latin typeface="Arial"/>
              <a:ea typeface="Arial"/>
              <a:cs typeface="Arial"/>
              <a:sym typeface="Arial"/>
            </a:endParaRPr>
          </a:p>
        </p:txBody>
      </p:sp>
      <p:sp>
        <p:nvSpPr>
          <p:cNvPr id="480" name="Google Shape;480;p37"/>
          <p:cNvSpPr/>
          <p:nvPr/>
        </p:nvSpPr>
        <p:spPr>
          <a:xfrm>
            <a:off x="2019656" y="2275613"/>
            <a:ext cx="1022400" cy="377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business-center</a:t>
            </a:r>
            <a:endParaRPr b="0" i="0" sz="800" u="none" cap="none" strike="noStrike">
              <a:solidFill>
                <a:srgbClr val="000000"/>
              </a:solidFill>
              <a:latin typeface="Arial"/>
              <a:ea typeface="Arial"/>
              <a:cs typeface="Arial"/>
              <a:sym typeface="Arial"/>
            </a:endParaRPr>
          </a:p>
        </p:txBody>
      </p:sp>
      <p:sp>
        <p:nvSpPr>
          <p:cNvPr id="481" name="Google Shape;481;p37"/>
          <p:cNvSpPr/>
          <p:nvPr/>
        </p:nvSpPr>
        <p:spPr>
          <a:xfrm>
            <a:off x="2019656" y="3018563"/>
            <a:ext cx="1022400" cy="377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payment</a:t>
            </a:r>
            <a:endParaRPr b="0" i="0" sz="800" u="none" cap="none" strike="noStrike">
              <a:solidFill>
                <a:srgbClr val="000000"/>
              </a:solidFill>
              <a:latin typeface="Arial"/>
              <a:ea typeface="Arial"/>
              <a:cs typeface="Arial"/>
              <a:sym typeface="Arial"/>
            </a:endParaRPr>
          </a:p>
        </p:txBody>
      </p:sp>
      <p:sp>
        <p:nvSpPr>
          <p:cNvPr id="482" name="Google Shape;482;p37"/>
          <p:cNvSpPr/>
          <p:nvPr/>
        </p:nvSpPr>
        <p:spPr>
          <a:xfrm>
            <a:off x="2019666" y="3761513"/>
            <a:ext cx="1022400" cy="377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deposit</a:t>
            </a:r>
            <a:endParaRPr b="0" i="0" sz="800" u="none" cap="none" strike="noStrike">
              <a:solidFill>
                <a:srgbClr val="000000"/>
              </a:solidFill>
              <a:latin typeface="Arial"/>
              <a:ea typeface="Arial"/>
              <a:cs typeface="Arial"/>
              <a:sym typeface="Arial"/>
            </a:endParaRPr>
          </a:p>
        </p:txBody>
      </p:sp>
      <p:sp>
        <p:nvSpPr>
          <p:cNvPr id="483" name="Google Shape;483;p37"/>
          <p:cNvSpPr txBox="1"/>
          <p:nvPr/>
        </p:nvSpPr>
        <p:spPr>
          <a:xfrm>
            <a:off x="4583445" y="1289675"/>
            <a:ext cx="3392700" cy="507900"/>
          </a:xfrm>
          <a:prstGeom prst="rect">
            <a:avLst/>
          </a:prstGeom>
          <a:solidFill>
            <a:srgbClr val="EEEEEE"/>
          </a:solidFill>
          <a:ln>
            <a:noFill/>
          </a:ln>
        </p:spPr>
        <p:txBody>
          <a:bodyPr anchorCtr="0" anchor="t" bIns="68575" lIns="68575" spcFirstLastPara="1" rIns="68575" wrap="square" tIns="68575">
            <a:spAutoFit/>
          </a:bodyPr>
          <a:lstStyle/>
          <a:p>
            <a:pPr indent="-215900" lvl="0" marL="342900" marR="0" rtl="0" algn="l">
              <a:lnSpc>
                <a:spcPct val="100000"/>
              </a:lnSpc>
              <a:spcBef>
                <a:spcPts val="0"/>
              </a:spcBef>
              <a:spcAft>
                <a:spcPts val="0"/>
              </a:spcAft>
              <a:buClr>
                <a:srgbClr val="000000"/>
              </a:buClr>
              <a:buSzPts val="800"/>
              <a:buFont typeface="Arial"/>
              <a:buChar char="●"/>
            </a:pPr>
            <a:r>
              <a:rPr b="0" i="0" lang="zh-CN" sz="800" u="none" cap="none" strike="noStrike">
                <a:solidFill>
                  <a:srgbClr val="000000"/>
                </a:solidFill>
                <a:latin typeface="Arial"/>
                <a:ea typeface="Arial"/>
                <a:cs typeface="Arial"/>
                <a:sym typeface="Arial"/>
              </a:rPr>
              <a:t> shopee pay account : freeze 100</a:t>
            </a:r>
            <a:endParaRPr b="0" i="0" sz="8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800"/>
              <a:buFont typeface="Arial"/>
              <a:buChar char="●"/>
            </a:pPr>
            <a:r>
              <a:rPr b="0" i="0" lang="zh-CN" sz="800" u="none" cap="none" strike="noStrike">
                <a:solidFill>
                  <a:srgbClr val="000000"/>
                </a:solidFill>
                <a:latin typeface="Arial"/>
                <a:ea typeface="Arial"/>
                <a:cs typeface="Arial"/>
                <a:sym typeface="Arial"/>
              </a:rPr>
              <a:t> if get success resut,account -100 ;</a:t>
            </a:r>
            <a:endParaRPr b="0" i="0" sz="8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800"/>
              <a:buFont typeface="Arial"/>
              <a:buChar char="●"/>
            </a:pPr>
            <a:r>
              <a:rPr b="0" i="0" lang="zh-CN" sz="800" u="none" cap="none" strike="noStrike">
                <a:solidFill>
                  <a:srgbClr val="000000"/>
                </a:solidFill>
                <a:latin typeface="Arial"/>
                <a:ea typeface="Arial"/>
                <a:cs typeface="Arial"/>
                <a:sym typeface="Arial"/>
              </a:rPr>
              <a:t> if get fail result ,unfreeze 100; </a:t>
            </a:r>
            <a:endParaRPr b="0" i="0" sz="800" u="none" cap="none" strike="noStrike">
              <a:solidFill>
                <a:srgbClr val="000000"/>
              </a:solidFill>
              <a:latin typeface="Arial"/>
              <a:ea typeface="Arial"/>
              <a:cs typeface="Arial"/>
              <a:sym typeface="Arial"/>
            </a:endParaRPr>
          </a:p>
        </p:txBody>
      </p:sp>
      <p:cxnSp>
        <p:nvCxnSpPr>
          <p:cNvPr id="484" name="Google Shape;484;p37"/>
          <p:cNvCxnSpPr>
            <a:stCxn id="475" idx="2"/>
          </p:cNvCxnSpPr>
          <p:nvPr/>
        </p:nvCxnSpPr>
        <p:spPr>
          <a:xfrm>
            <a:off x="2530856" y="1953113"/>
            <a:ext cx="0" cy="308400"/>
          </a:xfrm>
          <a:prstGeom prst="straightConnector1">
            <a:avLst/>
          </a:prstGeom>
          <a:noFill/>
          <a:ln cap="flat" cmpd="sng" w="9525">
            <a:solidFill>
              <a:schemeClr val="dk1"/>
            </a:solidFill>
            <a:prstDash val="solid"/>
            <a:round/>
            <a:headEnd len="sm" w="sm" type="none"/>
            <a:tailEnd len="med" w="med" type="triangle"/>
          </a:ln>
        </p:spPr>
      </p:cxnSp>
      <p:cxnSp>
        <p:nvCxnSpPr>
          <p:cNvPr id="485" name="Google Shape;485;p37"/>
          <p:cNvCxnSpPr>
            <a:stCxn id="480" idx="2"/>
          </p:cNvCxnSpPr>
          <p:nvPr/>
        </p:nvCxnSpPr>
        <p:spPr>
          <a:xfrm>
            <a:off x="2530856" y="2653313"/>
            <a:ext cx="0" cy="351000"/>
          </a:xfrm>
          <a:prstGeom prst="straightConnector1">
            <a:avLst/>
          </a:prstGeom>
          <a:noFill/>
          <a:ln cap="flat" cmpd="sng" w="9525">
            <a:solidFill>
              <a:schemeClr val="dk1"/>
            </a:solidFill>
            <a:prstDash val="solid"/>
            <a:round/>
            <a:headEnd len="sm" w="sm" type="none"/>
            <a:tailEnd len="med" w="med" type="triangle"/>
          </a:ln>
        </p:spPr>
      </p:cxnSp>
      <p:cxnSp>
        <p:nvCxnSpPr>
          <p:cNvPr id="486" name="Google Shape;486;p37"/>
          <p:cNvCxnSpPr/>
          <p:nvPr/>
        </p:nvCxnSpPr>
        <p:spPr>
          <a:xfrm>
            <a:off x="2530856" y="3396113"/>
            <a:ext cx="0" cy="351000"/>
          </a:xfrm>
          <a:prstGeom prst="straightConnector1">
            <a:avLst/>
          </a:prstGeom>
          <a:noFill/>
          <a:ln cap="flat" cmpd="sng" w="9525">
            <a:solidFill>
              <a:schemeClr val="dk1"/>
            </a:solidFill>
            <a:prstDash val="solid"/>
            <a:round/>
            <a:headEnd len="sm" w="sm" type="none"/>
            <a:tailEnd len="med" w="med" type="triangle"/>
          </a:ln>
        </p:spPr>
      </p:cxnSp>
      <p:sp>
        <p:nvSpPr>
          <p:cNvPr id="487" name="Google Shape;487;p37"/>
          <p:cNvSpPr txBox="1"/>
          <p:nvPr/>
        </p:nvSpPr>
        <p:spPr>
          <a:xfrm>
            <a:off x="3154106" y="3806625"/>
            <a:ext cx="18360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bank account balance:  + 100</a:t>
            </a:r>
            <a:endParaRPr b="0" i="0" sz="800" u="none" cap="none" strike="noStrike">
              <a:solidFill>
                <a:srgbClr val="000000"/>
              </a:solidFill>
              <a:latin typeface="Arial"/>
              <a:ea typeface="Arial"/>
              <a:cs typeface="Arial"/>
              <a:sym typeface="Arial"/>
            </a:endParaRPr>
          </a:p>
        </p:txBody>
      </p:sp>
      <p:pic>
        <p:nvPicPr>
          <p:cNvPr id="488" name="Google Shape;488;p37"/>
          <p:cNvPicPr preferRelativeResize="0"/>
          <p:nvPr/>
        </p:nvPicPr>
        <p:blipFill rotWithShape="1">
          <a:blip r:embed="rId4">
            <a:alphaModFix/>
          </a:blip>
          <a:srcRect b="0" l="0" r="0" t="0"/>
          <a:stretch/>
        </p:blipFill>
        <p:spPr>
          <a:xfrm>
            <a:off x="3153656" y="3002944"/>
            <a:ext cx="407006" cy="407006"/>
          </a:xfrm>
          <a:prstGeom prst="rect">
            <a:avLst/>
          </a:prstGeom>
          <a:noFill/>
          <a:ln>
            <a:noFill/>
          </a:ln>
        </p:spPr>
      </p:pic>
      <p:sp>
        <p:nvSpPr>
          <p:cNvPr id="489" name="Google Shape;489;p37"/>
          <p:cNvSpPr txBox="1"/>
          <p:nvPr/>
        </p:nvSpPr>
        <p:spPr>
          <a:xfrm>
            <a:off x="3560663" y="3057263"/>
            <a:ext cx="11460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status=sucess</a:t>
            </a:r>
            <a:endParaRPr b="0" i="0" sz="800" u="none" cap="none" strike="noStrike">
              <a:solidFill>
                <a:srgbClr val="000000"/>
              </a:solidFill>
              <a:latin typeface="Arial"/>
              <a:ea typeface="Arial"/>
              <a:cs typeface="Arial"/>
              <a:sym typeface="Arial"/>
            </a:endParaRPr>
          </a:p>
        </p:txBody>
      </p:sp>
      <p:pic>
        <p:nvPicPr>
          <p:cNvPr id="490" name="Google Shape;490;p37"/>
          <p:cNvPicPr preferRelativeResize="0"/>
          <p:nvPr/>
        </p:nvPicPr>
        <p:blipFill rotWithShape="1">
          <a:blip r:embed="rId5">
            <a:alphaModFix/>
          </a:blip>
          <a:srcRect b="0" l="0" r="0" t="0"/>
          <a:stretch/>
        </p:blipFill>
        <p:spPr>
          <a:xfrm>
            <a:off x="3118200" y="2243849"/>
            <a:ext cx="407006" cy="373649"/>
          </a:xfrm>
          <a:prstGeom prst="rect">
            <a:avLst/>
          </a:prstGeom>
          <a:noFill/>
          <a:ln>
            <a:noFill/>
          </a:ln>
        </p:spPr>
      </p:pic>
      <p:sp>
        <p:nvSpPr>
          <p:cNvPr id="491" name="Google Shape;491;p37"/>
          <p:cNvSpPr txBox="1"/>
          <p:nvPr/>
        </p:nvSpPr>
        <p:spPr>
          <a:xfrm>
            <a:off x="3560663" y="2293594"/>
            <a:ext cx="11460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status=fail</a:t>
            </a:r>
            <a:endParaRPr b="0" i="0" sz="800" u="none" cap="none" strike="noStrike">
              <a:solidFill>
                <a:srgbClr val="000000"/>
              </a:solidFill>
              <a:latin typeface="Arial"/>
              <a:ea typeface="Arial"/>
              <a:cs typeface="Arial"/>
              <a:sym typeface="Arial"/>
            </a:endParaRPr>
          </a:p>
        </p:txBody>
      </p:sp>
      <p:sp>
        <p:nvSpPr>
          <p:cNvPr id="492" name="Google Shape;492;p37"/>
          <p:cNvSpPr/>
          <p:nvPr/>
        </p:nvSpPr>
        <p:spPr>
          <a:xfrm>
            <a:off x="742875" y="2224650"/>
            <a:ext cx="879000" cy="479400"/>
          </a:xfrm>
          <a:prstGeom prst="can">
            <a:avLst>
              <a:gd fmla="val 25000" name="adj"/>
            </a:avLst>
          </a:prstGeom>
          <a:solidFill>
            <a:schemeClr val="lt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0" i="0" lang="zh-CN" sz="800" u="none" cap="none" strike="noStrike">
                <a:solidFill>
                  <a:schemeClr val="dk1"/>
                </a:solidFill>
                <a:latin typeface="Arial"/>
                <a:ea typeface="Arial"/>
                <a:cs typeface="Arial"/>
                <a:sym typeface="Arial"/>
              </a:rPr>
              <a:t>bc-db</a:t>
            </a:r>
            <a:endParaRPr b="0" i="0" sz="1100" u="none" cap="none" strike="noStrike">
              <a:solidFill>
                <a:srgbClr val="000000"/>
              </a:solidFill>
              <a:latin typeface="Arial"/>
              <a:ea typeface="Arial"/>
              <a:cs typeface="Arial"/>
              <a:sym typeface="Arial"/>
            </a:endParaRPr>
          </a:p>
        </p:txBody>
      </p:sp>
      <p:cxnSp>
        <p:nvCxnSpPr>
          <p:cNvPr id="493" name="Google Shape;493;p37"/>
          <p:cNvCxnSpPr>
            <a:stCxn id="480" idx="1"/>
            <a:endCxn id="492" idx="4"/>
          </p:cNvCxnSpPr>
          <p:nvPr/>
        </p:nvCxnSpPr>
        <p:spPr>
          <a:xfrm rot="10800000">
            <a:off x="1621856" y="2464463"/>
            <a:ext cx="397800" cy="0"/>
          </a:xfrm>
          <a:prstGeom prst="straightConnector1">
            <a:avLst/>
          </a:prstGeom>
          <a:noFill/>
          <a:ln cap="flat" cmpd="sng" w="9525">
            <a:solidFill>
              <a:schemeClr val="dk2"/>
            </a:solidFill>
            <a:prstDash val="solid"/>
            <a:round/>
            <a:headEnd len="sm" w="sm" type="none"/>
            <a:tailEnd len="sm" w="sm" type="none"/>
          </a:ln>
        </p:spPr>
      </p:cxnSp>
      <p:sp>
        <p:nvSpPr>
          <p:cNvPr id="494" name="Google Shape;494;p37"/>
          <p:cNvSpPr/>
          <p:nvPr/>
        </p:nvSpPr>
        <p:spPr>
          <a:xfrm>
            <a:off x="742875" y="2967600"/>
            <a:ext cx="879000" cy="479400"/>
          </a:xfrm>
          <a:prstGeom prst="can">
            <a:avLst>
              <a:gd fmla="val 25000" name="adj"/>
            </a:avLst>
          </a:prstGeom>
          <a:solidFill>
            <a:schemeClr val="lt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0" i="0" lang="zh-CN" sz="800" u="none" cap="none" strike="noStrike">
                <a:solidFill>
                  <a:schemeClr val="dk1"/>
                </a:solidFill>
                <a:latin typeface="Arial"/>
                <a:ea typeface="Arial"/>
                <a:cs typeface="Arial"/>
                <a:sym typeface="Arial"/>
              </a:rPr>
              <a:t>payment-db</a:t>
            </a:r>
            <a:endParaRPr b="0" i="0" sz="1100" u="none" cap="none" strike="noStrike">
              <a:solidFill>
                <a:srgbClr val="000000"/>
              </a:solidFill>
              <a:latin typeface="Arial"/>
              <a:ea typeface="Arial"/>
              <a:cs typeface="Arial"/>
              <a:sym typeface="Arial"/>
            </a:endParaRPr>
          </a:p>
        </p:txBody>
      </p:sp>
      <p:cxnSp>
        <p:nvCxnSpPr>
          <p:cNvPr id="495" name="Google Shape;495;p37"/>
          <p:cNvCxnSpPr/>
          <p:nvPr/>
        </p:nvCxnSpPr>
        <p:spPr>
          <a:xfrm rot="10800000">
            <a:off x="1621556" y="3207338"/>
            <a:ext cx="398100" cy="0"/>
          </a:xfrm>
          <a:prstGeom prst="straightConnector1">
            <a:avLst/>
          </a:prstGeom>
          <a:noFill/>
          <a:ln cap="flat" cmpd="sng" w="9525">
            <a:solidFill>
              <a:schemeClr val="dk2"/>
            </a:solidFill>
            <a:prstDash val="solid"/>
            <a:round/>
            <a:headEnd len="sm" w="sm" type="none"/>
            <a:tailEnd len="sm" w="sm" type="none"/>
          </a:ln>
        </p:spPr>
      </p:cxnSp>
      <p:sp>
        <p:nvSpPr>
          <p:cNvPr id="496" name="Google Shape;496;p37"/>
          <p:cNvSpPr txBox="1"/>
          <p:nvPr>
            <p:ph idx="12" type="sldNum"/>
          </p:nvPr>
        </p:nvSpPr>
        <p:spPr>
          <a:xfrm>
            <a:off x="8774649" y="4780550"/>
            <a:ext cx="369300" cy="231000"/>
          </a:xfrm>
          <a:prstGeom prst="rect">
            <a:avLst/>
          </a:prstGeom>
          <a:noFill/>
          <a:ln>
            <a:noFill/>
          </a:ln>
        </p:spPr>
        <p:txBody>
          <a:bodyPr anchorCtr="0" anchor="t" bIns="38100" lIns="38100" spcFirstLastPara="1" rIns="38100" wrap="square" tIns="38100">
            <a:spAutoFit/>
          </a:bodyPr>
          <a:lstStyle/>
          <a:p>
            <a:pPr indent="0" lvl="0" marL="0" rtl="0" algn="ctr">
              <a:spcBef>
                <a:spcPts val="0"/>
              </a:spcBef>
              <a:spcAft>
                <a:spcPts val="0"/>
              </a:spcAft>
              <a:buClr>
                <a:srgbClr val="000000"/>
              </a:buClr>
              <a:buSzPts val="1000"/>
              <a:buFont typeface="Arial"/>
              <a:buNone/>
            </a:pPr>
            <a:fld id="{00000000-1234-1234-1234-123412341234}" type="slidenum">
              <a:rPr b="1" lang="zh-CN" sz="1000">
                <a:solidFill>
                  <a:schemeClr val="lt1"/>
                </a:solidFill>
                <a:latin typeface="Roboto"/>
                <a:ea typeface="Roboto"/>
                <a:cs typeface="Roboto"/>
                <a:sym typeface="Roboto"/>
              </a:rPr>
              <a:t>‹#›</a:t>
            </a:fld>
            <a:endParaRPr b="1" sz="1000">
              <a:solidFill>
                <a:schemeClr val="lt1"/>
              </a:solidFill>
              <a:latin typeface="Roboto"/>
              <a:ea typeface="Roboto"/>
              <a:cs typeface="Roboto"/>
              <a:sym typeface="Roboto"/>
            </a:endParaRPr>
          </a:p>
        </p:txBody>
      </p:sp>
      <p:sp>
        <p:nvSpPr>
          <p:cNvPr id="497" name="Google Shape;497;p37"/>
          <p:cNvSpPr txBox="1"/>
          <p:nvPr/>
        </p:nvSpPr>
        <p:spPr>
          <a:xfrm>
            <a:off x="319481" y="810413"/>
            <a:ext cx="449700" cy="384900"/>
          </a:xfrm>
          <a:prstGeom prst="rect">
            <a:avLst/>
          </a:prstGeom>
          <a:solidFill>
            <a:schemeClr val="accent5"/>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rgbClr val="000000"/>
                </a:solidFill>
                <a:latin typeface="Arial"/>
                <a:ea typeface="Arial"/>
                <a:cs typeface="Arial"/>
                <a:sym typeface="Arial"/>
              </a:rPr>
              <a:t>01</a:t>
            </a:r>
            <a:endParaRPr b="1" i="0" sz="1600" u="none" cap="none" strike="noStrike">
              <a:solidFill>
                <a:srgbClr val="000000"/>
              </a:solidFill>
              <a:latin typeface="Arial"/>
              <a:ea typeface="Arial"/>
              <a:cs typeface="Arial"/>
              <a:sym typeface="Arial"/>
            </a:endParaRPr>
          </a:p>
        </p:txBody>
      </p:sp>
      <p:sp>
        <p:nvSpPr>
          <p:cNvPr id="498" name="Google Shape;498;p37"/>
          <p:cNvSpPr txBox="1"/>
          <p:nvPr/>
        </p:nvSpPr>
        <p:spPr>
          <a:xfrm>
            <a:off x="831150" y="840056"/>
            <a:ext cx="10773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Arial"/>
                <a:ea typeface="Arial"/>
                <a:cs typeface="Arial"/>
                <a:sym typeface="Arial"/>
              </a:rPr>
              <a:t>Situation</a:t>
            </a:r>
            <a:endParaRPr b="1" i="0" sz="1400" u="none" cap="none" strike="noStrike">
              <a:solidFill>
                <a:srgbClr val="000000"/>
              </a:solidFill>
              <a:latin typeface="Arial"/>
              <a:ea typeface="Arial"/>
              <a:cs typeface="Arial"/>
              <a:sym typeface="Arial"/>
            </a:endParaRPr>
          </a:p>
        </p:txBody>
      </p:sp>
      <p:sp>
        <p:nvSpPr>
          <p:cNvPr id="499" name="Google Shape;499;p37"/>
          <p:cNvSpPr txBox="1"/>
          <p:nvPr/>
        </p:nvSpPr>
        <p:spPr>
          <a:xfrm>
            <a:off x="319481" y="4390256"/>
            <a:ext cx="449700" cy="384900"/>
          </a:xfrm>
          <a:prstGeom prst="rect">
            <a:avLst/>
          </a:prstGeom>
          <a:solidFill>
            <a:schemeClr val="accent5"/>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rgbClr val="000000"/>
                </a:solidFill>
                <a:latin typeface="Arial"/>
                <a:ea typeface="Arial"/>
                <a:cs typeface="Arial"/>
                <a:sym typeface="Arial"/>
              </a:rPr>
              <a:t>02</a:t>
            </a:r>
            <a:endParaRPr b="1" i="0" sz="1600" u="none" cap="none" strike="noStrike">
              <a:solidFill>
                <a:srgbClr val="000000"/>
              </a:solidFill>
              <a:latin typeface="Arial"/>
              <a:ea typeface="Arial"/>
              <a:cs typeface="Arial"/>
              <a:sym typeface="Arial"/>
            </a:endParaRPr>
          </a:p>
        </p:txBody>
      </p:sp>
      <p:sp>
        <p:nvSpPr>
          <p:cNvPr id="500" name="Google Shape;500;p37"/>
          <p:cNvSpPr txBox="1"/>
          <p:nvPr/>
        </p:nvSpPr>
        <p:spPr>
          <a:xfrm>
            <a:off x="831150" y="4419900"/>
            <a:ext cx="10773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Arial"/>
                <a:ea typeface="Arial"/>
                <a:cs typeface="Arial"/>
                <a:sym typeface="Arial"/>
              </a:rPr>
              <a:t>Target</a:t>
            </a:r>
            <a:endParaRPr b="1" i="0" sz="1400" u="none" cap="none" strike="noStrike">
              <a:solidFill>
                <a:srgbClr val="000000"/>
              </a:solidFill>
              <a:latin typeface="Arial"/>
              <a:ea typeface="Arial"/>
              <a:cs typeface="Arial"/>
              <a:sym typeface="Arial"/>
            </a:endParaRPr>
          </a:p>
        </p:txBody>
      </p:sp>
      <p:sp>
        <p:nvSpPr>
          <p:cNvPr id="501" name="Google Shape;501;p37"/>
          <p:cNvSpPr txBox="1"/>
          <p:nvPr/>
        </p:nvSpPr>
        <p:spPr>
          <a:xfrm>
            <a:off x="1594475" y="4367625"/>
            <a:ext cx="6381600" cy="384900"/>
          </a:xfrm>
          <a:prstGeom prst="rect">
            <a:avLst/>
          </a:prstGeom>
          <a:noFill/>
          <a:ln cap="flat" cmpd="sng" w="9525">
            <a:solidFill>
              <a:schemeClr val="dk1"/>
            </a:solidFill>
            <a:prstDash val="solid"/>
            <a:round/>
            <a:headEnd len="sm" w="sm" type="none"/>
            <a:tailEnd len="sm" w="sm" type="none"/>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chemeClr val="dk1"/>
                </a:solidFill>
                <a:latin typeface="Arial"/>
                <a:ea typeface="Arial"/>
                <a:cs typeface="Arial"/>
                <a:sym typeface="Arial"/>
              </a:rPr>
              <a:t>Business systems are driven by RPC or messages, and data inconsistencies between systems are caused by network and other reasons; </a:t>
            </a:r>
            <a:r>
              <a:rPr b="0" i="0" lang="zh-CN" sz="800" u="none" cap="none" strike="noStrike">
                <a:solidFill>
                  <a:srgbClr val="FF0000"/>
                </a:solidFill>
                <a:latin typeface="Arial"/>
                <a:ea typeface="Arial"/>
                <a:cs typeface="Arial"/>
                <a:sym typeface="Arial"/>
              </a:rPr>
              <a:t>Discovering data inconsistencies between systems through technical means and providing early warning to prevent risk expansion</a:t>
            </a:r>
            <a:r>
              <a:rPr b="0" i="0" lang="zh-CN" sz="800" u="none" cap="none" strike="noStrike">
                <a:solidFill>
                  <a:schemeClr val="dk1"/>
                </a:solidFill>
                <a:latin typeface="Arial"/>
                <a:ea typeface="Arial"/>
                <a:cs typeface="Arial"/>
                <a:sym typeface="Arial"/>
              </a:rPr>
              <a:t>;</a:t>
            </a:r>
            <a:endParaRPr b="0" i="0" sz="8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38"/>
          <p:cNvSpPr txBox="1"/>
          <p:nvPr>
            <p:ph type="title"/>
          </p:nvPr>
        </p:nvSpPr>
        <p:spPr>
          <a:xfrm>
            <a:off x="294175" y="235425"/>
            <a:ext cx="8404200" cy="572700"/>
          </a:xfrm>
          <a:prstGeom prst="rect">
            <a:avLst/>
          </a:prstGeom>
          <a:noFill/>
          <a:ln>
            <a:noFill/>
          </a:ln>
        </p:spPr>
        <p:txBody>
          <a:bodyPr anchorCtr="0" anchor="ctr" bIns="38100" lIns="38100" spcFirstLastPara="1" rIns="38100" wrap="square" tIns="38100">
            <a:normAutofit/>
          </a:bodyPr>
          <a:lstStyle/>
          <a:p>
            <a:pPr indent="0" lvl="0" marL="0" marR="0" rtl="0" algn="l">
              <a:lnSpc>
                <a:spcPct val="100000"/>
              </a:lnSpc>
              <a:spcBef>
                <a:spcPts val="0"/>
              </a:spcBef>
              <a:spcAft>
                <a:spcPts val="0"/>
              </a:spcAft>
              <a:buClr>
                <a:schemeClr val="dk1"/>
              </a:buClr>
              <a:buSzPts val="800"/>
              <a:buFont typeface="Arial"/>
              <a:buNone/>
            </a:pPr>
            <a:r>
              <a:rPr lang="zh-CN" sz="1700">
                <a:solidFill>
                  <a:srgbClr val="EE4D2D"/>
                </a:solidFill>
                <a:latin typeface="Arial"/>
                <a:ea typeface="Arial"/>
                <a:cs typeface="Arial"/>
                <a:sym typeface="Arial"/>
              </a:rPr>
              <a:t>Cross system consistency risk solution compare </a:t>
            </a:r>
            <a:endParaRPr sz="1700">
              <a:solidFill>
                <a:srgbClr val="EE4D2D"/>
              </a:solidFill>
              <a:latin typeface="Arial"/>
              <a:ea typeface="Arial"/>
              <a:cs typeface="Arial"/>
              <a:sym typeface="Arial"/>
            </a:endParaRPr>
          </a:p>
        </p:txBody>
      </p:sp>
      <p:sp>
        <p:nvSpPr>
          <p:cNvPr id="507" name="Google Shape;507;p38"/>
          <p:cNvSpPr txBox="1"/>
          <p:nvPr/>
        </p:nvSpPr>
        <p:spPr>
          <a:xfrm>
            <a:off x="1398525" y="4655625"/>
            <a:ext cx="22659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1" i="0" lang="zh-CN" sz="800" u="none" cap="none" strike="noStrike">
                <a:solidFill>
                  <a:schemeClr val="dk1"/>
                </a:solidFill>
                <a:latin typeface="Arial"/>
                <a:ea typeface="Arial"/>
                <a:cs typeface="Arial"/>
                <a:sym typeface="Arial"/>
              </a:rPr>
              <a:t>Ant Group real-time check system</a:t>
            </a:r>
            <a:endParaRPr b="1"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Arial"/>
              <a:buNone/>
            </a:pPr>
            <a:r>
              <a:rPr b="1" i="0" lang="zh-CN" sz="600" u="none" cap="none" strike="noStrike">
                <a:solidFill>
                  <a:schemeClr val="dk1"/>
                </a:solidFill>
                <a:latin typeface="Arial"/>
                <a:ea typeface="Arial"/>
                <a:cs typeface="Arial"/>
                <a:sym typeface="Arial"/>
              </a:rPr>
              <a:t>(蚂蚁实时核对系统)</a:t>
            </a:r>
            <a:endParaRPr b="0" i="0" sz="600" u="none" cap="none" strike="noStrike">
              <a:solidFill>
                <a:schemeClr val="dk1"/>
              </a:solidFill>
              <a:latin typeface="Arial"/>
              <a:ea typeface="Arial"/>
              <a:cs typeface="Arial"/>
              <a:sym typeface="Arial"/>
            </a:endParaRPr>
          </a:p>
        </p:txBody>
      </p:sp>
      <p:pic>
        <p:nvPicPr>
          <p:cNvPr id="508" name="Google Shape;508;p38"/>
          <p:cNvPicPr preferRelativeResize="0"/>
          <p:nvPr/>
        </p:nvPicPr>
        <p:blipFill rotWithShape="1">
          <a:blip r:embed="rId3">
            <a:alphaModFix/>
          </a:blip>
          <a:srcRect b="0" l="0" r="0" t="0"/>
          <a:stretch/>
        </p:blipFill>
        <p:spPr>
          <a:xfrm>
            <a:off x="728775" y="2842763"/>
            <a:ext cx="3188475" cy="1899562"/>
          </a:xfrm>
          <a:prstGeom prst="rect">
            <a:avLst/>
          </a:prstGeom>
          <a:noFill/>
          <a:ln>
            <a:noFill/>
          </a:ln>
        </p:spPr>
      </p:pic>
      <p:sp>
        <p:nvSpPr>
          <p:cNvPr id="509" name="Google Shape;509;p38"/>
          <p:cNvSpPr txBox="1"/>
          <p:nvPr>
            <p:ph idx="12" type="sldNum"/>
          </p:nvPr>
        </p:nvSpPr>
        <p:spPr>
          <a:xfrm>
            <a:off x="8774649" y="4780550"/>
            <a:ext cx="369300" cy="231000"/>
          </a:xfrm>
          <a:prstGeom prst="rect">
            <a:avLst/>
          </a:prstGeom>
          <a:noFill/>
          <a:ln>
            <a:noFill/>
          </a:ln>
        </p:spPr>
        <p:txBody>
          <a:bodyPr anchorCtr="0" anchor="t" bIns="38100" lIns="38100" spcFirstLastPara="1" rIns="38100" wrap="square" tIns="38100">
            <a:spAutoFit/>
          </a:bodyPr>
          <a:lstStyle/>
          <a:p>
            <a:pPr indent="0" lvl="0" marL="0" rtl="0" algn="ctr">
              <a:spcBef>
                <a:spcPts val="0"/>
              </a:spcBef>
              <a:spcAft>
                <a:spcPts val="0"/>
              </a:spcAft>
              <a:buClr>
                <a:srgbClr val="000000"/>
              </a:buClr>
              <a:buSzPts val="1000"/>
              <a:buFont typeface="Arial"/>
              <a:buNone/>
            </a:pPr>
            <a:fld id="{00000000-1234-1234-1234-123412341234}" type="slidenum">
              <a:rPr b="1" lang="zh-CN" sz="1000">
                <a:solidFill>
                  <a:schemeClr val="lt1"/>
                </a:solidFill>
                <a:latin typeface="Roboto"/>
                <a:ea typeface="Roboto"/>
                <a:cs typeface="Roboto"/>
                <a:sym typeface="Roboto"/>
              </a:rPr>
              <a:t>‹#›</a:t>
            </a:fld>
            <a:endParaRPr b="1" sz="1000">
              <a:solidFill>
                <a:schemeClr val="lt1"/>
              </a:solidFill>
              <a:latin typeface="Roboto"/>
              <a:ea typeface="Roboto"/>
              <a:cs typeface="Roboto"/>
              <a:sym typeface="Roboto"/>
            </a:endParaRPr>
          </a:p>
        </p:txBody>
      </p:sp>
      <p:pic>
        <p:nvPicPr>
          <p:cNvPr id="510" name="Google Shape;510;p38"/>
          <p:cNvPicPr preferRelativeResize="0"/>
          <p:nvPr/>
        </p:nvPicPr>
        <p:blipFill rotWithShape="1">
          <a:blip r:embed="rId4">
            <a:alphaModFix/>
          </a:blip>
          <a:srcRect b="0" l="0" r="0" t="0"/>
          <a:stretch/>
        </p:blipFill>
        <p:spPr>
          <a:xfrm>
            <a:off x="4791281" y="2842763"/>
            <a:ext cx="3236552" cy="2064057"/>
          </a:xfrm>
          <a:prstGeom prst="rect">
            <a:avLst/>
          </a:prstGeom>
          <a:noFill/>
          <a:ln>
            <a:noFill/>
          </a:ln>
        </p:spPr>
      </p:pic>
      <p:sp>
        <p:nvSpPr>
          <p:cNvPr id="511" name="Google Shape;511;p38"/>
          <p:cNvSpPr txBox="1"/>
          <p:nvPr/>
        </p:nvSpPr>
        <p:spPr>
          <a:xfrm>
            <a:off x="5502449" y="4685175"/>
            <a:ext cx="20295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1" i="0" lang="zh-CN" sz="800" u="none" cap="none" strike="noStrike">
                <a:solidFill>
                  <a:schemeClr val="dk1"/>
                </a:solidFill>
                <a:latin typeface="Arial"/>
                <a:ea typeface="Arial"/>
                <a:cs typeface="Arial"/>
                <a:sym typeface="Arial"/>
              </a:rPr>
              <a:t>Credit real-time check system</a:t>
            </a:r>
            <a:endParaRPr b="1"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i="0" lang="zh-CN" sz="600" u="none" cap="none" strike="noStrike">
                <a:solidFill>
                  <a:schemeClr val="dk1"/>
                </a:solidFill>
                <a:latin typeface="Arial"/>
                <a:ea typeface="Arial"/>
                <a:cs typeface="Arial"/>
                <a:sym typeface="Arial"/>
              </a:rPr>
              <a:t>(Credit实时核对系统)</a:t>
            </a:r>
            <a:endParaRPr b="0" i="0" sz="600" u="none" cap="none" strike="noStrike">
              <a:solidFill>
                <a:schemeClr val="dk1"/>
              </a:solidFill>
              <a:latin typeface="Arial"/>
              <a:ea typeface="Arial"/>
              <a:cs typeface="Arial"/>
              <a:sym typeface="Arial"/>
            </a:endParaRPr>
          </a:p>
        </p:txBody>
      </p:sp>
      <p:graphicFrame>
        <p:nvGraphicFramePr>
          <p:cNvPr id="512" name="Google Shape;512;p38"/>
          <p:cNvGraphicFramePr/>
          <p:nvPr/>
        </p:nvGraphicFramePr>
        <p:xfrm>
          <a:off x="830625" y="1491722"/>
          <a:ext cx="3000000" cy="3000000"/>
        </p:xfrm>
        <a:graphic>
          <a:graphicData uri="http://schemas.openxmlformats.org/drawingml/2006/table">
            <a:tbl>
              <a:tblPr>
                <a:noFill/>
                <a:tableStyleId>{7F5CAA98-FB49-407C-9A99-5E96CBF752B6}</a:tableStyleId>
              </a:tblPr>
              <a:tblGrid>
                <a:gridCol w="2158075"/>
                <a:gridCol w="2642475"/>
                <a:gridCol w="2557025"/>
              </a:tblGrid>
              <a:tr h="329125">
                <a:tc>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tc>
                <a:tc>
                  <a:txBody>
                    <a:bodyPr/>
                    <a:lstStyle/>
                    <a:p>
                      <a:pPr indent="0" lvl="0" marL="0" marR="0" rtl="0" algn="l">
                        <a:lnSpc>
                          <a:spcPct val="100000"/>
                        </a:lnSpc>
                        <a:spcBef>
                          <a:spcPts val="0"/>
                        </a:spcBef>
                        <a:spcAft>
                          <a:spcPts val="0"/>
                        </a:spcAft>
                        <a:buClr>
                          <a:srgbClr val="000000"/>
                        </a:buClr>
                        <a:buSzPts val="700"/>
                        <a:buFont typeface="Arial"/>
                        <a:buNone/>
                      </a:pPr>
                      <a:r>
                        <a:rPr lang="zh-CN" sz="700" u="none" cap="none" strike="noStrike"/>
                        <a:t>Anti Group realtime-check</a:t>
                      </a:r>
                      <a:endParaRPr sz="700" u="none" cap="none" strike="noStrike"/>
                    </a:p>
                  </a:txBody>
                  <a:tcPr marT="68575" marB="68575" marR="68575" marL="68575"/>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Credit realtime-check</a:t>
                      </a:r>
                      <a:endParaRPr sz="700" u="none" cap="none" strike="noStrike"/>
                    </a:p>
                  </a:txBody>
                  <a:tcPr marT="68575" marB="68575" marR="68575" marL="68575">
                    <a:solidFill>
                      <a:srgbClr val="FF6600"/>
                    </a:solidFill>
                  </a:tcPr>
                </a:tc>
              </a:tr>
              <a:tr h="294450">
                <a:tc>
                  <a:txBody>
                    <a:bodyPr/>
                    <a:lstStyle/>
                    <a:p>
                      <a:pPr indent="0" lvl="0" marL="0" marR="0" rtl="0" algn="l">
                        <a:lnSpc>
                          <a:spcPct val="100000"/>
                        </a:lnSpc>
                        <a:spcBef>
                          <a:spcPts val="0"/>
                        </a:spcBef>
                        <a:spcAft>
                          <a:spcPts val="0"/>
                        </a:spcAft>
                        <a:buClr>
                          <a:schemeClr val="dk1"/>
                        </a:buClr>
                        <a:buSzPts val="800"/>
                        <a:buFont typeface="Arial"/>
                        <a:buNone/>
                      </a:pPr>
                      <a:r>
                        <a:rPr lang="zh-CN" sz="700" u="none" cap="none" strike="noStrike">
                          <a:solidFill>
                            <a:schemeClr val="dk1"/>
                          </a:solidFill>
                        </a:rPr>
                        <a:t>Performance</a:t>
                      </a:r>
                      <a:endParaRPr sz="700" u="none" cap="none" strike="noStrike"/>
                    </a:p>
                  </a:txBody>
                  <a:tcPr marT="68575" marB="68575" marR="68575" marL="68575"/>
                </a:tc>
                <a:tc>
                  <a:txBody>
                    <a:bodyPr/>
                    <a:lstStyle/>
                    <a:p>
                      <a:pPr indent="0" lvl="0" marL="0" marR="0" rtl="0" algn="l">
                        <a:lnSpc>
                          <a:spcPct val="100000"/>
                        </a:lnSpc>
                        <a:spcBef>
                          <a:spcPts val="0"/>
                        </a:spcBef>
                        <a:spcAft>
                          <a:spcPts val="0"/>
                        </a:spcAft>
                        <a:buClr>
                          <a:schemeClr val="dk1"/>
                        </a:buClr>
                        <a:buSzPts val="800"/>
                        <a:buFont typeface="Arial"/>
                        <a:buNone/>
                      </a:pPr>
                      <a:r>
                        <a:rPr lang="zh-CN" sz="700" u="none" cap="none" strike="noStrike"/>
                        <a:t>N s check complete, high throughput</a:t>
                      </a:r>
                      <a:endParaRPr sz="700" u="none" cap="none" strike="noStrike"/>
                    </a:p>
                  </a:txBody>
                  <a:tcPr marT="68575" marB="68575" marR="68575" marL="68575"/>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N s </a:t>
                      </a:r>
                      <a:r>
                        <a:rPr lang="zh-CN" sz="700" u="none" cap="none" strike="noStrike">
                          <a:solidFill>
                            <a:schemeClr val="dk1"/>
                          </a:solidFill>
                        </a:rPr>
                        <a:t>check complete</a:t>
                      </a:r>
                      <a:r>
                        <a:rPr lang="zh-CN" sz="700" u="none" cap="none" strike="noStrike"/>
                        <a:t>, </a:t>
                      </a:r>
                      <a:r>
                        <a:rPr lang="zh-CN" sz="700" u="none" cap="none" strike="noStrike">
                          <a:solidFill>
                            <a:schemeClr val="dk1"/>
                          </a:solidFill>
                        </a:rPr>
                        <a:t>high throughput</a:t>
                      </a:r>
                      <a:endParaRPr sz="700" u="none" cap="none" strike="noStrike"/>
                    </a:p>
                  </a:txBody>
                  <a:tcPr marT="68575" marB="68575" marR="68575" marL="68575">
                    <a:solidFill>
                      <a:srgbClr val="FF6600"/>
                    </a:solidFill>
                  </a:tcPr>
                </a:tc>
              </a:tr>
              <a:tr h="306450">
                <a:tc>
                  <a:txBody>
                    <a:bodyPr/>
                    <a:lstStyle/>
                    <a:p>
                      <a:pPr indent="0" lvl="0" marL="0" marR="0" rtl="0" algn="l">
                        <a:lnSpc>
                          <a:spcPct val="100000"/>
                        </a:lnSpc>
                        <a:spcBef>
                          <a:spcPts val="0"/>
                        </a:spcBef>
                        <a:spcAft>
                          <a:spcPts val="0"/>
                        </a:spcAft>
                        <a:buClr>
                          <a:srgbClr val="000000"/>
                        </a:buClr>
                        <a:buSzPts val="700"/>
                        <a:buFont typeface="Arial"/>
                        <a:buNone/>
                      </a:pPr>
                      <a:r>
                        <a:rPr lang="zh-CN" sz="700" u="none" cap="none" strike="noStrike"/>
                        <a:t>Development Cost </a:t>
                      </a:r>
                      <a:endParaRPr sz="700" u="none" cap="none" strike="noStrike"/>
                    </a:p>
                  </a:txBody>
                  <a:tcPr marT="68575" marB="68575" marR="68575" marL="68575"/>
                </a:tc>
                <a:tc>
                  <a:txBody>
                    <a:bodyPr/>
                    <a:lstStyle/>
                    <a:p>
                      <a:pPr indent="0" lvl="0" marL="0" marR="0" rtl="0" algn="l">
                        <a:lnSpc>
                          <a:spcPct val="100000"/>
                        </a:lnSpc>
                        <a:spcBef>
                          <a:spcPts val="0"/>
                        </a:spcBef>
                        <a:spcAft>
                          <a:spcPts val="0"/>
                        </a:spcAft>
                        <a:buClr>
                          <a:srgbClr val="000000"/>
                        </a:buClr>
                        <a:buSzPts val="700"/>
                        <a:buFont typeface="Arial"/>
                        <a:buNone/>
                      </a:pPr>
                      <a:r>
                        <a:rPr lang="zh-CN" sz="700" u="none" cap="none" strike="noStrike"/>
                        <a:t>2 人月</a:t>
                      </a:r>
                      <a:endParaRPr sz="700" u="none" cap="none" strike="noStrike"/>
                    </a:p>
                  </a:txBody>
                  <a:tcPr marT="68575" marB="68575" marR="68575" marL="68575"/>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0</a:t>
                      </a:r>
                      <a:endParaRPr sz="700" u="none" cap="none" strike="noStrike"/>
                    </a:p>
                  </a:txBody>
                  <a:tcPr marT="68575" marB="68575" marR="68575" marL="68575">
                    <a:solidFill>
                      <a:srgbClr val="FF6600"/>
                    </a:solidFill>
                  </a:tcPr>
                </a:tc>
              </a:tr>
              <a:tr h="306450">
                <a:tc>
                  <a:txBody>
                    <a:bodyPr/>
                    <a:lstStyle/>
                    <a:p>
                      <a:pPr indent="0" lvl="0" marL="0" marR="0" rtl="0" algn="l">
                        <a:lnSpc>
                          <a:spcPct val="115000"/>
                        </a:lnSpc>
                        <a:spcBef>
                          <a:spcPts val="0"/>
                        </a:spcBef>
                        <a:spcAft>
                          <a:spcPts val="0"/>
                        </a:spcAft>
                        <a:buClr>
                          <a:schemeClr val="dk1"/>
                        </a:buClr>
                        <a:buSzPts val="800"/>
                        <a:buFont typeface="Arial"/>
                        <a:buNone/>
                      </a:pPr>
                      <a:r>
                        <a:rPr lang="zh-CN" sz="700" u="none" cap="none" strike="noStrike">
                          <a:solidFill>
                            <a:srgbClr val="172B4D"/>
                          </a:solidFill>
                        </a:rPr>
                        <a:t>Technology stack</a:t>
                      </a:r>
                      <a:endParaRPr sz="700" u="none" cap="none" strike="noStrike"/>
                    </a:p>
                  </a:txBody>
                  <a:tcPr marT="68575" marB="68575" marR="68575" marL="68575"/>
                </a:tc>
                <a:tc>
                  <a:txBody>
                    <a:bodyPr/>
                    <a:lstStyle/>
                    <a:p>
                      <a:pPr indent="0" lvl="0" marL="0" marR="0" rtl="0" algn="l">
                        <a:lnSpc>
                          <a:spcPct val="100000"/>
                        </a:lnSpc>
                        <a:spcBef>
                          <a:spcPts val="0"/>
                        </a:spcBef>
                        <a:spcAft>
                          <a:spcPts val="0"/>
                        </a:spcAft>
                        <a:buClr>
                          <a:srgbClr val="000000"/>
                        </a:buClr>
                        <a:buSzPts val="700"/>
                        <a:buFont typeface="Arial"/>
                        <a:buNone/>
                      </a:pPr>
                      <a:r>
                        <a:rPr lang="zh-CN" sz="700" u="none" cap="none" strike="noStrike"/>
                        <a:t>Java</a:t>
                      </a:r>
                      <a:endParaRPr sz="700" u="none" cap="none" strike="noStrike"/>
                    </a:p>
                  </a:txBody>
                  <a:tcPr marT="68575" marB="68575" marR="68575" marL="68575"/>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Go</a:t>
                      </a:r>
                      <a:endParaRPr sz="700" u="none" cap="none" strike="noStrike"/>
                    </a:p>
                  </a:txBody>
                  <a:tcPr marT="68575" marB="68575" marR="68575" marL="68575">
                    <a:solidFill>
                      <a:srgbClr val="FF6600"/>
                    </a:solidFill>
                  </a:tcPr>
                </a:tc>
              </a:tr>
            </a:tbl>
          </a:graphicData>
        </a:graphic>
      </p:graphicFrame>
      <p:sp>
        <p:nvSpPr>
          <p:cNvPr id="513" name="Google Shape;513;p38"/>
          <p:cNvSpPr txBox="1"/>
          <p:nvPr/>
        </p:nvSpPr>
        <p:spPr>
          <a:xfrm>
            <a:off x="728775" y="911000"/>
            <a:ext cx="7808100" cy="5079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0" i="0" lang="zh-CN" sz="800" u="none" cap="none" strike="noStrike">
                <a:solidFill>
                  <a:srgbClr val="000000"/>
                </a:solidFill>
                <a:latin typeface="Arial"/>
                <a:ea typeface="Arial"/>
                <a:cs typeface="Arial"/>
                <a:sym typeface="Arial"/>
              </a:rPr>
              <a:t>Considering that the Credit real-time check system has been running stably online for more than 1  year, in order to quickly launch the real-time check  system in digital banks and reduce the risk of financial loss caused by data inconsistency, our team decided to adopt the credit solution and continue to iterate based on the credit code branch(</a:t>
            </a:r>
            <a:r>
              <a:rPr b="0" i="0" lang="zh-CN" sz="600" u="none" cap="none" strike="noStrike">
                <a:solidFill>
                  <a:srgbClr val="000000"/>
                </a:solidFill>
                <a:latin typeface="Arial"/>
                <a:ea typeface="Arial"/>
                <a:cs typeface="Arial"/>
                <a:sym typeface="Arial"/>
              </a:rPr>
              <a:t>考虑到Credit实时核对系统已经在线上稳定运行1年以上，为了快速在数字银行</a:t>
            </a:r>
            <a:r>
              <a:rPr b="0" i="0" lang="zh-CN" sz="600" u="none" cap="none" strike="noStrike">
                <a:solidFill>
                  <a:schemeClr val="dk1"/>
                </a:solidFill>
                <a:latin typeface="Arial"/>
                <a:ea typeface="Arial"/>
                <a:cs typeface="Arial"/>
                <a:sym typeface="Arial"/>
              </a:rPr>
              <a:t>上线实时核对系统，</a:t>
            </a:r>
            <a:r>
              <a:rPr b="0" i="0" lang="zh-CN" sz="600" u="none" cap="none" strike="noStrike">
                <a:solidFill>
                  <a:srgbClr val="000000"/>
                </a:solidFill>
                <a:latin typeface="Arial"/>
                <a:ea typeface="Arial"/>
                <a:cs typeface="Arial"/>
                <a:sym typeface="Arial"/>
              </a:rPr>
              <a:t>降低数据不一致引起的资损风险，我们团队决定</a:t>
            </a:r>
            <a:r>
              <a:rPr b="0" i="0" lang="zh-CN" sz="600" u="none" cap="none" strike="noStrike">
                <a:solidFill>
                  <a:srgbClr val="FF2A00"/>
                </a:solidFill>
                <a:latin typeface="Arial"/>
                <a:ea typeface="Arial"/>
                <a:cs typeface="Arial"/>
                <a:sym typeface="Arial"/>
              </a:rPr>
              <a:t>采用credit的方案</a:t>
            </a:r>
            <a:r>
              <a:rPr b="0" i="0" lang="zh-CN" sz="600" u="none" cap="none" strike="noStrike">
                <a:solidFill>
                  <a:srgbClr val="000000"/>
                </a:solidFill>
                <a:latin typeface="Arial"/>
                <a:ea typeface="Arial"/>
                <a:cs typeface="Arial"/>
                <a:sym typeface="Arial"/>
              </a:rPr>
              <a:t>，并在credit代码分支基础上继续迭代</a:t>
            </a:r>
            <a:r>
              <a:rPr b="0" i="0" lang="zh-CN" sz="800" u="none" cap="none" strike="noStrike">
                <a:solidFill>
                  <a:srgbClr val="000000"/>
                </a:solidFill>
                <a:latin typeface="Arial"/>
                <a:ea typeface="Arial"/>
                <a:cs typeface="Arial"/>
                <a:sym typeface="Arial"/>
              </a:rPr>
              <a:t>)；</a:t>
            </a:r>
            <a:endParaRPr b="0" i="0" sz="800" u="none" cap="none" strike="noStrike">
              <a:solidFill>
                <a:srgbClr val="000000"/>
              </a:solidFill>
              <a:latin typeface="Arial"/>
              <a:ea typeface="Arial"/>
              <a:cs typeface="Arial"/>
              <a:sym typeface="Arial"/>
            </a:endParaRPr>
          </a:p>
        </p:txBody>
      </p:sp>
      <p:sp>
        <p:nvSpPr>
          <p:cNvPr id="514" name="Google Shape;514;p38"/>
          <p:cNvSpPr txBox="1"/>
          <p:nvPr/>
        </p:nvSpPr>
        <p:spPr>
          <a:xfrm>
            <a:off x="319481" y="707166"/>
            <a:ext cx="449700" cy="384900"/>
          </a:xfrm>
          <a:prstGeom prst="rect">
            <a:avLst/>
          </a:prstGeom>
          <a:solidFill>
            <a:schemeClr val="accent5"/>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rgbClr val="000000"/>
                </a:solidFill>
                <a:latin typeface="Arial"/>
                <a:ea typeface="Arial"/>
                <a:cs typeface="Arial"/>
                <a:sym typeface="Arial"/>
              </a:rPr>
              <a:t>03</a:t>
            </a:r>
            <a:endParaRPr b="1" i="0" sz="1600" u="none" cap="none" strike="noStrike">
              <a:solidFill>
                <a:srgbClr val="000000"/>
              </a:solidFill>
              <a:latin typeface="Arial"/>
              <a:ea typeface="Arial"/>
              <a:cs typeface="Arial"/>
              <a:sym typeface="Arial"/>
            </a:endParaRPr>
          </a:p>
        </p:txBody>
      </p:sp>
      <p:sp>
        <p:nvSpPr>
          <p:cNvPr id="515" name="Google Shape;515;p38"/>
          <p:cNvSpPr txBox="1"/>
          <p:nvPr/>
        </p:nvSpPr>
        <p:spPr>
          <a:xfrm>
            <a:off x="831150" y="660610"/>
            <a:ext cx="10773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Arial"/>
                <a:ea typeface="Arial"/>
                <a:cs typeface="Arial"/>
                <a:sym typeface="Arial"/>
              </a:rPr>
              <a:t>Action</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39"/>
          <p:cNvSpPr txBox="1"/>
          <p:nvPr>
            <p:ph type="title"/>
          </p:nvPr>
        </p:nvSpPr>
        <p:spPr>
          <a:xfrm>
            <a:off x="370375" y="235425"/>
            <a:ext cx="8404200" cy="572700"/>
          </a:xfrm>
          <a:prstGeom prst="rect">
            <a:avLst/>
          </a:prstGeom>
          <a:noFill/>
          <a:ln>
            <a:noFill/>
          </a:ln>
        </p:spPr>
        <p:txBody>
          <a:bodyPr anchorCtr="0" anchor="ctr" bIns="38100" lIns="38100" spcFirstLastPara="1" rIns="38100" wrap="square" tIns="38100">
            <a:noAutofit/>
          </a:bodyPr>
          <a:lstStyle/>
          <a:p>
            <a:pPr indent="0" lvl="0" marL="0" rtl="0" algn="l">
              <a:lnSpc>
                <a:spcPct val="100000"/>
              </a:lnSpc>
              <a:spcBef>
                <a:spcPts val="0"/>
              </a:spcBef>
              <a:spcAft>
                <a:spcPts val="0"/>
              </a:spcAft>
              <a:buClr>
                <a:schemeClr val="dk1"/>
              </a:buClr>
              <a:buSzPts val="700"/>
              <a:buFont typeface="Arial"/>
              <a:buNone/>
            </a:pPr>
            <a:r>
              <a:rPr lang="zh-CN" sz="1700">
                <a:solidFill>
                  <a:srgbClr val="EE4D2D"/>
                </a:solidFill>
                <a:latin typeface="Arial"/>
                <a:ea typeface="Arial"/>
                <a:cs typeface="Arial"/>
                <a:sym typeface="Arial"/>
              </a:rPr>
              <a:t>Cross system consistency risk</a:t>
            </a:r>
            <a:r>
              <a:rPr lang="zh-CN" sz="1700">
                <a:solidFill>
                  <a:srgbClr val="EE4D2D"/>
                </a:solidFill>
                <a:latin typeface="Calibri"/>
                <a:ea typeface="Calibri"/>
                <a:cs typeface="Calibri"/>
                <a:sym typeface="Calibri"/>
              </a:rPr>
              <a:t>: Expansion based credit solution</a:t>
            </a:r>
            <a:endParaRPr sz="1700">
              <a:solidFill>
                <a:srgbClr val="EE4D2D"/>
              </a:solidFill>
              <a:latin typeface="Arial"/>
              <a:ea typeface="Arial"/>
              <a:cs typeface="Arial"/>
              <a:sym typeface="Arial"/>
            </a:endParaRPr>
          </a:p>
        </p:txBody>
      </p:sp>
      <p:sp>
        <p:nvSpPr>
          <p:cNvPr id="521" name="Google Shape;521;p39"/>
          <p:cNvSpPr txBox="1"/>
          <p:nvPr>
            <p:ph idx="12" type="sldNum"/>
          </p:nvPr>
        </p:nvSpPr>
        <p:spPr>
          <a:xfrm>
            <a:off x="8774649" y="4780550"/>
            <a:ext cx="369300" cy="231000"/>
          </a:xfrm>
          <a:prstGeom prst="rect">
            <a:avLst/>
          </a:prstGeom>
          <a:noFill/>
          <a:ln>
            <a:noFill/>
          </a:ln>
        </p:spPr>
        <p:txBody>
          <a:bodyPr anchorCtr="0" anchor="t" bIns="38100" lIns="38100" spcFirstLastPara="1" rIns="38100" wrap="square" tIns="38100">
            <a:spAutoFit/>
          </a:bodyPr>
          <a:lstStyle/>
          <a:p>
            <a:pPr indent="0" lvl="0" marL="0" rtl="0" algn="ctr">
              <a:spcBef>
                <a:spcPts val="0"/>
              </a:spcBef>
              <a:spcAft>
                <a:spcPts val="0"/>
              </a:spcAft>
              <a:buClr>
                <a:srgbClr val="000000"/>
              </a:buClr>
              <a:buSzPts val="1000"/>
              <a:buFont typeface="Arial"/>
              <a:buNone/>
            </a:pPr>
            <a:fld id="{00000000-1234-1234-1234-123412341234}" type="slidenum">
              <a:rPr b="1" lang="zh-CN" sz="1000">
                <a:solidFill>
                  <a:schemeClr val="lt1"/>
                </a:solidFill>
                <a:latin typeface="Roboto"/>
                <a:ea typeface="Roboto"/>
                <a:cs typeface="Roboto"/>
                <a:sym typeface="Roboto"/>
              </a:rPr>
              <a:t>‹#›</a:t>
            </a:fld>
            <a:endParaRPr b="1" sz="1000">
              <a:solidFill>
                <a:schemeClr val="lt1"/>
              </a:solidFill>
              <a:latin typeface="Roboto"/>
              <a:ea typeface="Roboto"/>
              <a:cs typeface="Roboto"/>
              <a:sym typeface="Roboto"/>
            </a:endParaRPr>
          </a:p>
        </p:txBody>
      </p:sp>
      <p:pic>
        <p:nvPicPr>
          <p:cNvPr id="522" name="Google Shape;522;p39"/>
          <p:cNvPicPr preferRelativeResize="0"/>
          <p:nvPr/>
        </p:nvPicPr>
        <p:blipFill rotWithShape="1">
          <a:blip r:embed="rId3">
            <a:alphaModFix/>
          </a:blip>
          <a:srcRect b="0" l="0" r="0" t="0"/>
          <a:stretch/>
        </p:blipFill>
        <p:spPr>
          <a:xfrm>
            <a:off x="204544" y="581475"/>
            <a:ext cx="8492984" cy="4304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0"/>
          <p:cNvSpPr txBox="1"/>
          <p:nvPr>
            <p:ph type="title"/>
          </p:nvPr>
        </p:nvSpPr>
        <p:spPr>
          <a:xfrm>
            <a:off x="370375" y="235425"/>
            <a:ext cx="8404200" cy="572700"/>
          </a:xfrm>
          <a:prstGeom prst="rect">
            <a:avLst/>
          </a:prstGeom>
          <a:noFill/>
          <a:ln>
            <a:noFill/>
          </a:ln>
        </p:spPr>
        <p:txBody>
          <a:bodyPr anchorCtr="0" anchor="ctr" bIns="38100" lIns="38100" spcFirstLastPara="1" rIns="38100" wrap="square" tIns="38100">
            <a:noAutofit/>
          </a:bodyPr>
          <a:lstStyle/>
          <a:p>
            <a:pPr indent="0" lvl="0" marL="0" rtl="0" algn="l">
              <a:lnSpc>
                <a:spcPct val="100000"/>
              </a:lnSpc>
              <a:spcBef>
                <a:spcPts val="0"/>
              </a:spcBef>
              <a:spcAft>
                <a:spcPts val="0"/>
              </a:spcAft>
              <a:buClr>
                <a:schemeClr val="dk1"/>
              </a:buClr>
              <a:buSzPts val="700"/>
              <a:buFont typeface="Arial"/>
              <a:buNone/>
            </a:pPr>
            <a:r>
              <a:rPr lang="zh-CN" sz="1700">
                <a:solidFill>
                  <a:srgbClr val="EE4D2D"/>
                </a:solidFill>
                <a:latin typeface="Arial"/>
                <a:ea typeface="Arial"/>
                <a:cs typeface="Arial"/>
                <a:sym typeface="Arial"/>
              </a:rPr>
              <a:t>Cross system consistency risk</a:t>
            </a:r>
            <a:r>
              <a:rPr lang="zh-CN" sz="1700">
                <a:solidFill>
                  <a:srgbClr val="EE4D2D"/>
                </a:solidFill>
                <a:latin typeface="Calibri"/>
                <a:ea typeface="Calibri"/>
                <a:cs typeface="Calibri"/>
                <a:sym typeface="Calibri"/>
              </a:rPr>
              <a:t>: Configuration Console</a:t>
            </a:r>
            <a:endParaRPr sz="1700">
              <a:solidFill>
                <a:srgbClr val="EE4D2D"/>
              </a:solidFill>
              <a:latin typeface="Arial"/>
              <a:ea typeface="Arial"/>
              <a:cs typeface="Arial"/>
              <a:sym typeface="Arial"/>
            </a:endParaRPr>
          </a:p>
        </p:txBody>
      </p:sp>
      <p:sp>
        <p:nvSpPr>
          <p:cNvPr id="528" name="Google Shape;528;p40"/>
          <p:cNvSpPr txBox="1"/>
          <p:nvPr>
            <p:ph idx="12" type="sldNum"/>
          </p:nvPr>
        </p:nvSpPr>
        <p:spPr>
          <a:xfrm>
            <a:off x="8774649" y="4780550"/>
            <a:ext cx="369300" cy="231000"/>
          </a:xfrm>
          <a:prstGeom prst="rect">
            <a:avLst/>
          </a:prstGeom>
          <a:noFill/>
          <a:ln>
            <a:noFill/>
          </a:ln>
        </p:spPr>
        <p:txBody>
          <a:bodyPr anchorCtr="0" anchor="t" bIns="38100" lIns="38100" spcFirstLastPara="1" rIns="38100" wrap="square" tIns="38100">
            <a:spAutoFit/>
          </a:bodyPr>
          <a:lstStyle/>
          <a:p>
            <a:pPr indent="0" lvl="0" marL="0" rtl="0" algn="ctr">
              <a:spcBef>
                <a:spcPts val="0"/>
              </a:spcBef>
              <a:spcAft>
                <a:spcPts val="0"/>
              </a:spcAft>
              <a:buClr>
                <a:srgbClr val="000000"/>
              </a:buClr>
              <a:buSzPts val="1000"/>
              <a:buFont typeface="Arial"/>
              <a:buNone/>
            </a:pPr>
            <a:fld id="{00000000-1234-1234-1234-123412341234}" type="slidenum">
              <a:rPr b="1" lang="zh-CN" sz="1000">
                <a:solidFill>
                  <a:schemeClr val="lt1"/>
                </a:solidFill>
                <a:latin typeface="Roboto"/>
                <a:ea typeface="Roboto"/>
                <a:cs typeface="Roboto"/>
                <a:sym typeface="Roboto"/>
              </a:rPr>
              <a:t>‹#›</a:t>
            </a:fld>
            <a:endParaRPr b="1" sz="1000">
              <a:solidFill>
                <a:schemeClr val="lt1"/>
              </a:solidFill>
              <a:latin typeface="Roboto"/>
              <a:ea typeface="Roboto"/>
              <a:cs typeface="Roboto"/>
              <a:sym typeface="Roboto"/>
            </a:endParaRPr>
          </a:p>
        </p:txBody>
      </p:sp>
      <p:pic>
        <p:nvPicPr>
          <p:cNvPr id="529" name="Google Shape;529;p40"/>
          <p:cNvPicPr preferRelativeResize="0"/>
          <p:nvPr/>
        </p:nvPicPr>
        <p:blipFill rotWithShape="1">
          <a:blip r:embed="rId3">
            <a:alphaModFix/>
          </a:blip>
          <a:srcRect b="0" l="0" r="0" t="0"/>
          <a:stretch/>
        </p:blipFill>
        <p:spPr>
          <a:xfrm>
            <a:off x="400925" y="729250"/>
            <a:ext cx="7264676" cy="41253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41"/>
          <p:cNvSpPr txBox="1"/>
          <p:nvPr>
            <p:ph type="title"/>
          </p:nvPr>
        </p:nvSpPr>
        <p:spPr>
          <a:xfrm>
            <a:off x="522775" y="235425"/>
            <a:ext cx="6292800" cy="572700"/>
          </a:xfrm>
          <a:prstGeom prst="rect">
            <a:avLst/>
          </a:prstGeom>
          <a:noFill/>
          <a:ln>
            <a:noFill/>
          </a:ln>
        </p:spPr>
        <p:txBody>
          <a:bodyPr anchorCtr="0" anchor="ctr" bIns="38100" lIns="38100" spcFirstLastPara="1" rIns="38100" wrap="square" tIns="38100">
            <a:normAutofit/>
          </a:bodyPr>
          <a:lstStyle/>
          <a:p>
            <a:pPr indent="0" lvl="0" marL="0" rtl="0" algn="l">
              <a:lnSpc>
                <a:spcPct val="100000"/>
              </a:lnSpc>
              <a:spcBef>
                <a:spcPts val="0"/>
              </a:spcBef>
              <a:spcAft>
                <a:spcPts val="0"/>
              </a:spcAft>
              <a:buClr>
                <a:schemeClr val="dk1"/>
              </a:buClr>
              <a:buSzPts val="720"/>
              <a:buFont typeface="Arial"/>
              <a:buNone/>
            </a:pPr>
            <a:r>
              <a:rPr lang="zh-CN" sz="1700">
                <a:latin typeface="Arial"/>
                <a:ea typeface="Arial"/>
                <a:cs typeface="Arial"/>
                <a:sym typeface="Arial"/>
              </a:rPr>
              <a:t>Part</a:t>
            </a:r>
            <a:r>
              <a:rPr lang="zh-CN" sz="1700">
                <a:solidFill>
                  <a:srgbClr val="EE4D2D"/>
                </a:solidFill>
                <a:latin typeface="Arial"/>
                <a:ea typeface="Arial"/>
                <a:cs typeface="Arial"/>
                <a:sym typeface="Arial"/>
              </a:rPr>
              <a:t> 1: Data consistency risk prevention and control</a:t>
            </a:r>
            <a:endParaRPr sz="1700">
              <a:solidFill>
                <a:srgbClr val="EE4D2D"/>
              </a:solidFill>
              <a:latin typeface="Arial"/>
              <a:ea typeface="Arial"/>
              <a:cs typeface="Arial"/>
              <a:sym typeface="Arial"/>
            </a:endParaRPr>
          </a:p>
        </p:txBody>
      </p:sp>
      <p:sp>
        <p:nvSpPr>
          <p:cNvPr id="535" name="Google Shape;535;p41"/>
          <p:cNvSpPr txBox="1"/>
          <p:nvPr>
            <p:ph idx="12" type="sldNum"/>
          </p:nvPr>
        </p:nvSpPr>
        <p:spPr>
          <a:xfrm>
            <a:off x="8774649" y="4780550"/>
            <a:ext cx="369300" cy="231000"/>
          </a:xfrm>
          <a:prstGeom prst="rect">
            <a:avLst/>
          </a:prstGeom>
          <a:noFill/>
          <a:ln>
            <a:noFill/>
          </a:ln>
        </p:spPr>
        <p:txBody>
          <a:bodyPr anchorCtr="0" anchor="t" bIns="38100" lIns="38100" spcFirstLastPara="1" rIns="38100" wrap="square" tIns="38100">
            <a:spAutoFit/>
          </a:bodyPr>
          <a:lstStyle/>
          <a:p>
            <a:pPr indent="0" lvl="0" marL="0" rtl="0" algn="ctr">
              <a:spcBef>
                <a:spcPts val="0"/>
              </a:spcBef>
              <a:spcAft>
                <a:spcPts val="0"/>
              </a:spcAft>
              <a:buNone/>
            </a:pPr>
            <a:fld id="{00000000-1234-1234-1234-123412341234}" type="slidenum">
              <a:rPr b="1" lang="zh-CN" sz="1000">
                <a:solidFill>
                  <a:schemeClr val="lt1"/>
                </a:solidFill>
                <a:latin typeface="Roboto"/>
                <a:ea typeface="Roboto"/>
                <a:cs typeface="Roboto"/>
                <a:sym typeface="Roboto"/>
              </a:rPr>
              <a:t>‹#›</a:t>
            </a:fld>
            <a:endParaRPr b="1" sz="1000">
              <a:solidFill>
                <a:schemeClr val="lt1"/>
              </a:solidFill>
              <a:latin typeface="Roboto"/>
              <a:ea typeface="Roboto"/>
              <a:cs typeface="Roboto"/>
              <a:sym typeface="Roboto"/>
            </a:endParaRPr>
          </a:p>
        </p:txBody>
      </p:sp>
      <p:sp>
        <p:nvSpPr>
          <p:cNvPr id="536" name="Google Shape;536;p41"/>
          <p:cNvSpPr txBox="1"/>
          <p:nvPr/>
        </p:nvSpPr>
        <p:spPr>
          <a:xfrm>
            <a:off x="567431" y="1076531"/>
            <a:ext cx="5760900" cy="446400"/>
          </a:xfrm>
          <a:prstGeom prst="rect">
            <a:avLst/>
          </a:prstGeom>
          <a:noFill/>
          <a:ln>
            <a:noFill/>
          </a:ln>
        </p:spPr>
        <p:txBody>
          <a:bodyPr anchorCtr="0" anchor="t" bIns="68575" lIns="68575" spcFirstLastPara="1" rIns="68575" wrap="square" tIns="68575">
            <a:spAutoFit/>
          </a:bodyPr>
          <a:lstStyle/>
          <a:p>
            <a:pPr indent="0" lvl="0" marL="0" marR="0" rtl="0" algn="l">
              <a:lnSpc>
                <a:spcPct val="200000"/>
              </a:lnSpc>
              <a:spcBef>
                <a:spcPts val="0"/>
              </a:spcBef>
              <a:spcAft>
                <a:spcPts val="0"/>
              </a:spcAft>
              <a:buClr>
                <a:srgbClr val="000000"/>
              </a:buClr>
              <a:buSzPts val="2000"/>
              <a:buFont typeface="Arial"/>
              <a:buNone/>
            </a:pPr>
            <a:r>
              <a:rPr b="0" i="0" lang="zh-CN" sz="2000" u="none" cap="none" strike="noStrike">
                <a:solidFill>
                  <a:schemeClr val="dk1"/>
                </a:solidFill>
                <a:latin typeface="Arial"/>
                <a:ea typeface="Arial"/>
                <a:cs typeface="Arial"/>
                <a:sym typeface="Arial"/>
              </a:rPr>
              <a:t>1.</a:t>
            </a:r>
            <a:r>
              <a:rPr lang="zh-CN" sz="2000">
                <a:solidFill>
                  <a:schemeClr val="dk1"/>
                </a:solidFill>
              </a:rPr>
              <a:t>Cross</a:t>
            </a:r>
            <a:r>
              <a:rPr b="0" i="0" lang="zh-CN" sz="2000" u="none" cap="none" strike="noStrike">
                <a:solidFill>
                  <a:schemeClr val="dk1"/>
                </a:solidFill>
                <a:latin typeface="Arial"/>
                <a:ea typeface="Arial"/>
                <a:cs typeface="Arial"/>
                <a:sym typeface="Arial"/>
              </a:rPr>
              <a:t> database consistency risk</a:t>
            </a:r>
            <a:r>
              <a:rPr b="0" i="0" lang="zh-CN" sz="1400" u="none" cap="none" strike="noStrike">
                <a:solidFill>
                  <a:schemeClr val="dk1"/>
                </a:solidFill>
                <a:latin typeface="Arial"/>
                <a:ea typeface="Arial"/>
                <a:cs typeface="Arial"/>
                <a:sym typeface="Arial"/>
              </a:rPr>
              <a:t>(跨库一致性风险)</a:t>
            </a:r>
            <a:endParaRPr b="0" i="0" sz="1400" u="none" cap="none" strike="noStrike">
              <a:solidFill>
                <a:srgbClr val="000000"/>
              </a:solidFill>
              <a:latin typeface="Arial"/>
              <a:ea typeface="Arial"/>
              <a:cs typeface="Arial"/>
              <a:sym typeface="Arial"/>
            </a:endParaRPr>
          </a:p>
        </p:txBody>
      </p:sp>
      <p:sp>
        <p:nvSpPr>
          <p:cNvPr id="537" name="Google Shape;537;p41"/>
          <p:cNvSpPr txBox="1"/>
          <p:nvPr/>
        </p:nvSpPr>
        <p:spPr>
          <a:xfrm>
            <a:off x="567431" y="3060000"/>
            <a:ext cx="6744600" cy="446400"/>
          </a:xfrm>
          <a:prstGeom prst="rect">
            <a:avLst/>
          </a:prstGeom>
          <a:solidFill>
            <a:srgbClr val="FF6600"/>
          </a:solid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Clr>
                <a:schemeClr val="dk1"/>
              </a:buClr>
              <a:buSzPts val="800"/>
              <a:buFont typeface="Arial"/>
              <a:buNone/>
            </a:pPr>
            <a:r>
              <a:rPr b="0" i="0" lang="zh-CN" sz="2000" u="none" cap="none" strike="noStrike">
                <a:solidFill>
                  <a:schemeClr val="dk1"/>
                </a:solidFill>
                <a:latin typeface="Arial"/>
                <a:ea typeface="Arial"/>
                <a:cs typeface="Arial"/>
                <a:sym typeface="Arial"/>
              </a:rPr>
              <a:t>3.Cross </a:t>
            </a:r>
            <a:r>
              <a:rPr lang="zh-CN" sz="2000">
                <a:solidFill>
                  <a:schemeClr val="dk1"/>
                </a:solidFill>
              </a:rPr>
              <a:t>datacenter</a:t>
            </a:r>
            <a:r>
              <a:rPr b="0" i="0" lang="zh-CN" sz="2000" u="none" cap="none" strike="noStrike">
                <a:solidFill>
                  <a:schemeClr val="dk1"/>
                </a:solidFill>
                <a:latin typeface="Arial"/>
                <a:ea typeface="Arial"/>
                <a:cs typeface="Arial"/>
                <a:sym typeface="Arial"/>
              </a:rPr>
              <a:t> consistency risk</a:t>
            </a:r>
            <a:r>
              <a:rPr b="0" i="0" lang="zh-CN" sz="1400" u="none" cap="none" strike="noStrike">
                <a:solidFill>
                  <a:schemeClr val="dk1"/>
                </a:solidFill>
                <a:latin typeface="Arial"/>
                <a:ea typeface="Arial"/>
                <a:cs typeface="Arial"/>
                <a:sym typeface="Arial"/>
              </a:rPr>
              <a:t>(跨机房一致性风险)</a:t>
            </a:r>
            <a:endParaRPr b="0" i="0" sz="1400" u="none" cap="none" strike="noStrike">
              <a:solidFill>
                <a:schemeClr val="dk1"/>
              </a:solidFill>
              <a:latin typeface="Arial"/>
              <a:ea typeface="Arial"/>
              <a:cs typeface="Arial"/>
              <a:sym typeface="Arial"/>
            </a:endParaRPr>
          </a:p>
        </p:txBody>
      </p:sp>
      <p:sp>
        <p:nvSpPr>
          <p:cNvPr id="538" name="Google Shape;538;p41"/>
          <p:cNvSpPr txBox="1"/>
          <p:nvPr/>
        </p:nvSpPr>
        <p:spPr>
          <a:xfrm>
            <a:off x="567431" y="2123963"/>
            <a:ext cx="6032700" cy="446400"/>
          </a:xfrm>
          <a:prstGeom prst="rect">
            <a:avLst/>
          </a:prstGeom>
          <a:noFill/>
          <a:ln>
            <a:noFill/>
          </a:ln>
        </p:spPr>
        <p:txBody>
          <a:bodyPr anchorCtr="0" anchor="t" bIns="68575" lIns="68575" spcFirstLastPara="1" rIns="68575" wrap="square" tIns="68575">
            <a:spAutoFit/>
          </a:bodyPr>
          <a:lstStyle/>
          <a:p>
            <a:pPr indent="0" lvl="0" marL="0" marR="0" rtl="0" algn="l">
              <a:lnSpc>
                <a:spcPct val="200000"/>
              </a:lnSpc>
              <a:spcBef>
                <a:spcPts val="0"/>
              </a:spcBef>
              <a:spcAft>
                <a:spcPts val="0"/>
              </a:spcAft>
              <a:buClr>
                <a:srgbClr val="000000"/>
              </a:buClr>
              <a:buSzPts val="2000"/>
              <a:buFont typeface="Arial"/>
              <a:buNone/>
            </a:pPr>
            <a:r>
              <a:rPr b="0" i="0" lang="zh-CN" sz="2000" u="none" cap="none" strike="noStrike">
                <a:solidFill>
                  <a:schemeClr val="dk1"/>
                </a:solidFill>
                <a:latin typeface="Arial"/>
                <a:ea typeface="Arial"/>
                <a:cs typeface="Arial"/>
                <a:sym typeface="Arial"/>
              </a:rPr>
              <a:t>2</a:t>
            </a:r>
            <a:r>
              <a:rPr lang="zh-CN" sz="2000">
                <a:solidFill>
                  <a:schemeClr val="dk1"/>
                </a:solidFill>
              </a:rPr>
              <a:t>.</a:t>
            </a:r>
            <a:r>
              <a:rPr b="0" i="0" lang="zh-CN" sz="2000" u="none" cap="none" strike="noStrike">
                <a:solidFill>
                  <a:schemeClr val="dk1"/>
                </a:solidFill>
                <a:latin typeface="Arial"/>
                <a:ea typeface="Arial"/>
                <a:cs typeface="Arial"/>
                <a:sym typeface="Arial"/>
              </a:rPr>
              <a:t>Cross </a:t>
            </a:r>
            <a:r>
              <a:rPr lang="zh-CN" sz="2000">
                <a:solidFill>
                  <a:schemeClr val="dk1"/>
                </a:solidFill>
              </a:rPr>
              <a:t>system</a:t>
            </a:r>
            <a:r>
              <a:rPr b="0" i="0" lang="zh-CN" sz="2000" u="none" cap="none" strike="noStrike">
                <a:solidFill>
                  <a:schemeClr val="dk1"/>
                </a:solidFill>
                <a:latin typeface="Arial"/>
                <a:ea typeface="Arial"/>
                <a:cs typeface="Arial"/>
                <a:sym typeface="Arial"/>
              </a:rPr>
              <a:t> consistency risk</a:t>
            </a:r>
            <a:r>
              <a:rPr b="0" i="0" lang="zh-CN" sz="1400" u="none" cap="none" strike="noStrike">
                <a:solidFill>
                  <a:schemeClr val="dk1"/>
                </a:solidFill>
                <a:latin typeface="Arial"/>
                <a:ea typeface="Arial"/>
                <a:cs typeface="Arial"/>
                <a:sym typeface="Arial"/>
              </a:rPr>
              <a:t>(跨系统一致性风险)</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42"/>
          <p:cNvSpPr txBox="1"/>
          <p:nvPr>
            <p:ph type="title"/>
          </p:nvPr>
        </p:nvSpPr>
        <p:spPr>
          <a:xfrm>
            <a:off x="294175" y="235425"/>
            <a:ext cx="8404200" cy="572700"/>
          </a:xfrm>
          <a:prstGeom prst="rect">
            <a:avLst/>
          </a:prstGeom>
          <a:noFill/>
          <a:ln>
            <a:noFill/>
          </a:ln>
        </p:spPr>
        <p:txBody>
          <a:bodyPr anchorCtr="0" anchor="ctr" bIns="38100" lIns="38100" spcFirstLastPara="1" rIns="38100" wrap="square" tIns="38100">
            <a:normAutofit/>
          </a:bodyPr>
          <a:lstStyle/>
          <a:p>
            <a:pPr indent="0" lvl="0" marL="0" marR="0" rtl="0" algn="l">
              <a:lnSpc>
                <a:spcPct val="100000"/>
              </a:lnSpc>
              <a:spcBef>
                <a:spcPts val="0"/>
              </a:spcBef>
              <a:spcAft>
                <a:spcPts val="0"/>
              </a:spcAft>
              <a:buClr>
                <a:schemeClr val="dk1"/>
              </a:buClr>
              <a:buSzPts val="800"/>
              <a:buFont typeface="Arial"/>
              <a:buNone/>
            </a:pPr>
            <a:r>
              <a:rPr lang="zh-CN" sz="1700">
                <a:solidFill>
                  <a:srgbClr val="EE4D2D"/>
                </a:solidFill>
                <a:latin typeface="Arial"/>
                <a:ea typeface="Arial"/>
                <a:cs typeface="Arial"/>
                <a:sym typeface="Arial"/>
              </a:rPr>
              <a:t>Cross datacenter consistency risk background(跨机房一致性风险)</a:t>
            </a:r>
            <a:endParaRPr sz="1700">
              <a:solidFill>
                <a:srgbClr val="EE4D2D"/>
              </a:solidFill>
              <a:latin typeface="Arial"/>
              <a:ea typeface="Arial"/>
              <a:cs typeface="Arial"/>
              <a:sym typeface="Arial"/>
            </a:endParaRPr>
          </a:p>
        </p:txBody>
      </p:sp>
      <p:sp>
        <p:nvSpPr>
          <p:cNvPr id="544" name="Google Shape;544;p42"/>
          <p:cNvSpPr txBox="1"/>
          <p:nvPr/>
        </p:nvSpPr>
        <p:spPr>
          <a:xfrm>
            <a:off x="1561150" y="962100"/>
            <a:ext cx="6675900" cy="5079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zh-CN" sz="800" u="none" cap="none" strike="noStrike">
                <a:solidFill>
                  <a:srgbClr val="000000"/>
                </a:solidFill>
                <a:latin typeface="Arial"/>
                <a:ea typeface="Arial"/>
                <a:cs typeface="Arial"/>
                <a:sym typeface="Arial"/>
              </a:rPr>
              <a:t>MySQL database cross datacenter</a:t>
            </a:r>
            <a:r>
              <a:rPr b="0" i="0" lang="zh-CN" sz="800" u="none" cap="none" strike="noStrike">
                <a:solidFill>
                  <a:schemeClr val="dk1"/>
                </a:solidFill>
                <a:latin typeface="Roboto"/>
                <a:ea typeface="Roboto"/>
                <a:cs typeface="Roboto"/>
                <a:sym typeface="Roboto"/>
              </a:rPr>
              <a:t> </a:t>
            </a:r>
            <a:r>
              <a:rPr b="0" i="0" lang="zh-CN" sz="800" u="none" cap="none" strike="noStrike">
                <a:solidFill>
                  <a:srgbClr val="000000"/>
                </a:solidFill>
                <a:latin typeface="Arial"/>
                <a:ea typeface="Arial"/>
                <a:cs typeface="Arial"/>
                <a:sym typeface="Arial"/>
              </a:rPr>
              <a:t> disaster recovery uses a semi-synchronous mechanism to replicate data; due to network delays and other reasons, MySQL cannot guarantee the </a:t>
            </a:r>
            <a:r>
              <a:rPr b="0" i="0" lang="zh-CN" sz="800" u="none" cap="none" strike="noStrike">
                <a:solidFill>
                  <a:srgbClr val="FF2A00"/>
                </a:solidFill>
                <a:latin typeface="Arial"/>
                <a:ea typeface="Arial"/>
                <a:cs typeface="Arial"/>
                <a:sym typeface="Arial"/>
              </a:rPr>
              <a:t>data consistency</a:t>
            </a:r>
            <a:r>
              <a:rPr b="0" i="0" lang="zh-CN" sz="800" u="none" cap="none" strike="noStrike">
                <a:solidFill>
                  <a:srgbClr val="000000"/>
                </a:solidFill>
                <a:latin typeface="Arial"/>
                <a:ea typeface="Arial"/>
                <a:cs typeface="Arial"/>
                <a:sym typeface="Arial"/>
              </a:rPr>
              <a:t> between the primary node and the backup node resulting in </a:t>
            </a:r>
            <a:r>
              <a:rPr b="0" i="0" lang="zh-CN" sz="800" u="none" cap="none" strike="noStrike">
                <a:solidFill>
                  <a:srgbClr val="FF2A00"/>
                </a:solidFill>
                <a:latin typeface="Arial"/>
                <a:ea typeface="Arial"/>
                <a:cs typeface="Arial"/>
                <a:sym typeface="Arial"/>
              </a:rPr>
              <a:t>financial loss</a:t>
            </a:r>
            <a:r>
              <a:rPr b="0" i="0" lang="zh-CN" sz="800" u="none" cap="none" strike="noStrike">
                <a:solidFill>
                  <a:srgbClr val="000000"/>
                </a:solidFill>
                <a:latin typeface="Arial"/>
                <a:ea typeface="Arial"/>
                <a:cs typeface="Arial"/>
                <a:sym typeface="Arial"/>
              </a:rPr>
              <a:t> in serious cases.</a:t>
            </a:r>
            <a:endParaRPr b="0" i="0" sz="800" u="none" cap="none" strike="noStrike">
              <a:solidFill>
                <a:srgbClr val="000000"/>
              </a:solidFill>
              <a:latin typeface="Arial"/>
              <a:ea typeface="Arial"/>
              <a:cs typeface="Arial"/>
              <a:sym typeface="Arial"/>
            </a:endParaRPr>
          </a:p>
        </p:txBody>
      </p:sp>
      <p:pic>
        <p:nvPicPr>
          <p:cNvPr id="545" name="Google Shape;545;p42"/>
          <p:cNvPicPr preferRelativeResize="0"/>
          <p:nvPr/>
        </p:nvPicPr>
        <p:blipFill rotWithShape="1">
          <a:blip r:embed="rId3">
            <a:alphaModFix/>
          </a:blip>
          <a:srcRect b="0" l="0" r="0" t="0"/>
          <a:stretch/>
        </p:blipFill>
        <p:spPr>
          <a:xfrm>
            <a:off x="1514294" y="1352650"/>
            <a:ext cx="5561083" cy="2802264"/>
          </a:xfrm>
          <a:prstGeom prst="rect">
            <a:avLst/>
          </a:prstGeom>
          <a:noFill/>
          <a:ln>
            <a:noFill/>
          </a:ln>
        </p:spPr>
      </p:pic>
      <p:sp>
        <p:nvSpPr>
          <p:cNvPr id="546" name="Google Shape;546;p42"/>
          <p:cNvSpPr txBox="1"/>
          <p:nvPr>
            <p:ph idx="12" type="sldNum"/>
          </p:nvPr>
        </p:nvSpPr>
        <p:spPr>
          <a:xfrm>
            <a:off x="8774649" y="4780550"/>
            <a:ext cx="369300" cy="231000"/>
          </a:xfrm>
          <a:prstGeom prst="rect">
            <a:avLst/>
          </a:prstGeom>
          <a:noFill/>
          <a:ln>
            <a:noFill/>
          </a:ln>
        </p:spPr>
        <p:txBody>
          <a:bodyPr anchorCtr="0" anchor="t" bIns="38100" lIns="38100" spcFirstLastPara="1" rIns="38100" wrap="square" tIns="38100">
            <a:spAutoFit/>
          </a:bodyPr>
          <a:lstStyle/>
          <a:p>
            <a:pPr indent="0" lvl="0" marL="0" rtl="0" algn="ctr">
              <a:spcBef>
                <a:spcPts val="0"/>
              </a:spcBef>
              <a:spcAft>
                <a:spcPts val="0"/>
              </a:spcAft>
              <a:buClr>
                <a:srgbClr val="000000"/>
              </a:buClr>
              <a:buSzPts val="1000"/>
              <a:buFont typeface="Arial"/>
              <a:buNone/>
            </a:pPr>
            <a:fld id="{00000000-1234-1234-1234-123412341234}" type="slidenum">
              <a:rPr b="1" lang="zh-CN" sz="1000">
                <a:solidFill>
                  <a:schemeClr val="lt1"/>
                </a:solidFill>
                <a:latin typeface="Roboto"/>
                <a:ea typeface="Roboto"/>
                <a:cs typeface="Roboto"/>
                <a:sym typeface="Roboto"/>
              </a:rPr>
              <a:t>‹#›</a:t>
            </a:fld>
            <a:endParaRPr b="1" sz="1000">
              <a:solidFill>
                <a:schemeClr val="lt1"/>
              </a:solidFill>
              <a:latin typeface="Roboto"/>
              <a:ea typeface="Roboto"/>
              <a:cs typeface="Roboto"/>
              <a:sym typeface="Roboto"/>
            </a:endParaRPr>
          </a:p>
        </p:txBody>
      </p:sp>
      <p:sp>
        <p:nvSpPr>
          <p:cNvPr id="547" name="Google Shape;547;p42"/>
          <p:cNvSpPr txBox="1"/>
          <p:nvPr/>
        </p:nvSpPr>
        <p:spPr>
          <a:xfrm>
            <a:off x="319481" y="696113"/>
            <a:ext cx="449700" cy="384900"/>
          </a:xfrm>
          <a:prstGeom prst="rect">
            <a:avLst/>
          </a:prstGeom>
          <a:solidFill>
            <a:schemeClr val="accent5"/>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rgbClr val="000000"/>
                </a:solidFill>
                <a:latin typeface="Arial"/>
                <a:ea typeface="Arial"/>
                <a:cs typeface="Arial"/>
                <a:sym typeface="Arial"/>
              </a:rPr>
              <a:t>01</a:t>
            </a:r>
            <a:endParaRPr b="1" i="0" sz="1600" u="none" cap="none" strike="noStrike">
              <a:solidFill>
                <a:srgbClr val="000000"/>
              </a:solidFill>
              <a:latin typeface="Arial"/>
              <a:ea typeface="Arial"/>
              <a:cs typeface="Arial"/>
              <a:sym typeface="Arial"/>
            </a:endParaRPr>
          </a:p>
        </p:txBody>
      </p:sp>
      <p:sp>
        <p:nvSpPr>
          <p:cNvPr id="548" name="Google Shape;548;p42"/>
          <p:cNvSpPr txBox="1"/>
          <p:nvPr/>
        </p:nvSpPr>
        <p:spPr>
          <a:xfrm>
            <a:off x="831150" y="725756"/>
            <a:ext cx="10773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Arial"/>
                <a:ea typeface="Arial"/>
                <a:cs typeface="Arial"/>
                <a:sym typeface="Arial"/>
              </a:rPr>
              <a:t>Situation</a:t>
            </a:r>
            <a:endParaRPr b="1" i="0" sz="1400" u="none" cap="none" strike="noStrike">
              <a:solidFill>
                <a:srgbClr val="000000"/>
              </a:solidFill>
              <a:latin typeface="Arial"/>
              <a:ea typeface="Arial"/>
              <a:cs typeface="Arial"/>
              <a:sym typeface="Arial"/>
            </a:endParaRPr>
          </a:p>
        </p:txBody>
      </p:sp>
      <p:sp>
        <p:nvSpPr>
          <p:cNvPr id="549" name="Google Shape;549;p42"/>
          <p:cNvSpPr txBox="1"/>
          <p:nvPr/>
        </p:nvSpPr>
        <p:spPr>
          <a:xfrm>
            <a:off x="319481" y="4275956"/>
            <a:ext cx="449700" cy="384900"/>
          </a:xfrm>
          <a:prstGeom prst="rect">
            <a:avLst/>
          </a:prstGeom>
          <a:solidFill>
            <a:schemeClr val="accent5"/>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rgbClr val="000000"/>
                </a:solidFill>
                <a:latin typeface="Arial"/>
                <a:ea typeface="Arial"/>
                <a:cs typeface="Arial"/>
                <a:sym typeface="Arial"/>
              </a:rPr>
              <a:t>02</a:t>
            </a:r>
            <a:endParaRPr b="1" i="0" sz="1600" u="none" cap="none" strike="noStrike">
              <a:solidFill>
                <a:srgbClr val="000000"/>
              </a:solidFill>
              <a:latin typeface="Arial"/>
              <a:ea typeface="Arial"/>
              <a:cs typeface="Arial"/>
              <a:sym typeface="Arial"/>
            </a:endParaRPr>
          </a:p>
        </p:txBody>
      </p:sp>
      <p:sp>
        <p:nvSpPr>
          <p:cNvPr id="550" name="Google Shape;550;p42"/>
          <p:cNvSpPr txBox="1"/>
          <p:nvPr/>
        </p:nvSpPr>
        <p:spPr>
          <a:xfrm>
            <a:off x="831150" y="4305600"/>
            <a:ext cx="10773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Arial"/>
                <a:ea typeface="Arial"/>
                <a:cs typeface="Arial"/>
                <a:sym typeface="Arial"/>
              </a:rPr>
              <a:t>Target</a:t>
            </a:r>
            <a:endParaRPr b="1" i="0" sz="1400" u="none" cap="none" strike="noStrike">
              <a:solidFill>
                <a:srgbClr val="000000"/>
              </a:solidFill>
              <a:latin typeface="Arial"/>
              <a:ea typeface="Arial"/>
              <a:cs typeface="Arial"/>
              <a:sym typeface="Arial"/>
            </a:endParaRPr>
          </a:p>
        </p:txBody>
      </p:sp>
      <p:sp>
        <p:nvSpPr>
          <p:cNvPr id="551" name="Google Shape;551;p42"/>
          <p:cNvSpPr txBox="1"/>
          <p:nvPr/>
        </p:nvSpPr>
        <p:spPr>
          <a:xfrm>
            <a:off x="1594474" y="4196175"/>
            <a:ext cx="6305400" cy="544800"/>
          </a:xfrm>
          <a:prstGeom prst="rect">
            <a:avLst/>
          </a:prstGeom>
          <a:noFill/>
          <a:ln cap="flat" cmpd="sng" w="9525">
            <a:solidFill>
              <a:schemeClr val="dk1"/>
            </a:solidFill>
            <a:prstDash val="solid"/>
            <a:round/>
            <a:headEnd len="sm" w="sm" type="none"/>
            <a:tailEnd len="sm" w="sm" type="none"/>
          </a:ln>
        </p:spPr>
        <p:txBody>
          <a:bodyPr anchorCtr="0" anchor="t" bIns="68575" lIns="68575" spcFirstLastPara="1" rIns="68575" wrap="square" tIns="68575">
            <a:spAutoFit/>
          </a:bodyPr>
          <a:lstStyle/>
          <a:p>
            <a:pPr indent="0" lvl="0" marL="0" marR="0" rtl="0" algn="l">
              <a:lnSpc>
                <a:spcPct val="115000"/>
              </a:lnSpc>
              <a:spcBef>
                <a:spcPts val="0"/>
              </a:spcBef>
              <a:spcAft>
                <a:spcPts val="0"/>
              </a:spcAft>
              <a:buClr>
                <a:srgbClr val="000000"/>
              </a:buClr>
              <a:buSzPts val="800"/>
              <a:buFont typeface="Arial"/>
              <a:buNone/>
            </a:pPr>
            <a:r>
              <a:rPr b="0" i="0" lang="zh-CN" sz="800" u="none" cap="none" strike="noStrike">
                <a:solidFill>
                  <a:schemeClr val="dk1"/>
                </a:solidFill>
                <a:latin typeface="Arial"/>
                <a:ea typeface="Arial"/>
                <a:cs typeface="Arial"/>
                <a:sym typeface="Arial"/>
              </a:rPr>
              <a:t>The mysql database uses a semi-synchronous mechanism for cross datacenter disaster recovery; there is a risk that data in transit is not synchronized to the DR datacenter; </a:t>
            </a:r>
            <a:r>
              <a:rPr b="0" i="0" lang="zh-CN" sz="800" u="none" cap="none" strike="noStrike">
                <a:solidFill>
                  <a:srgbClr val="FF0000"/>
                </a:solidFill>
                <a:latin typeface="Arial"/>
                <a:ea typeface="Arial"/>
                <a:cs typeface="Arial"/>
                <a:sym typeface="Arial"/>
              </a:rPr>
              <a:t>Assessing the total risk funds of account in transit</a:t>
            </a:r>
            <a:r>
              <a:rPr b="0" i="0" lang="zh-CN" sz="700" u="none" cap="none" strike="noStrike">
                <a:solidFill>
                  <a:srgbClr val="FF0000"/>
                </a:solidFill>
                <a:latin typeface="Arial"/>
                <a:ea typeface="Arial"/>
                <a:cs typeface="Arial"/>
                <a:sym typeface="Arial"/>
              </a:rPr>
              <a:t>(评估在途账户风险资金总额) </a:t>
            </a:r>
            <a:r>
              <a:rPr b="0" i="0" lang="zh-CN" sz="700" u="none" cap="none" strike="noStrike">
                <a:solidFill>
                  <a:schemeClr val="dk1"/>
                </a:solidFill>
                <a:latin typeface="Arial"/>
                <a:ea typeface="Arial"/>
                <a:cs typeface="Arial"/>
                <a:sym typeface="Arial"/>
              </a:rPr>
              <a:t> </a:t>
            </a:r>
            <a:r>
              <a:rPr b="0" i="0" lang="zh-CN" sz="800" u="none" cap="none" strike="noStrike">
                <a:solidFill>
                  <a:schemeClr val="dk1"/>
                </a:solidFill>
                <a:latin typeface="Arial"/>
                <a:ea typeface="Arial"/>
                <a:cs typeface="Arial"/>
                <a:sym typeface="Arial"/>
              </a:rPr>
              <a:t>through technical means for business decision-making, and </a:t>
            </a:r>
            <a:r>
              <a:rPr b="0" i="0" lang="zh-CN" sz="800" u="none" cap="none" strike="noStrike">
                <a:solidFill>
                  <a:srgbClr val="FF0000"/>
                </a:solidFill>
                <a:latin typeface="Arial"/>
                <a:ea typeface="Arial"/>
                <a:cs typeface="Arial"/>
                <a:sym typeface="Arial"/>
              </a:rPr>
              <a:t>prevent risky account transactions</a:t>
            </a:r>
            <a:r>
              <a:rPr b="0" i="0" lang="zh-CN" sz="700" u="none" cap="none" strike="noStrike">
                <a:solidFill>
                  <a:srgbClr val="FF0000"/>
                </a:solidFill>
                <a:latin typeface="Arial"/>
                <a:ea typeface="Arial"/>
                <a:cs typeface="Arial"/>
                <a:sym typeface="Arial"/>
              </a:rPr>
              <a:t>(阻止风险账户发起交易)</a:t>
            </a:r>
            <a:r>
              <a:rPr b="0" i="0" lang="zh-CN" sz="700" u="none" cap="none" strike="noStrike">
                <a:solidFill>
                  <a:schemeClr val="dk1"/>
                </a:solidFill>
                <a:latin typeface="Arial"/>
                <a:ea typeface="Arial"/>
                <a:cs typeface="Arial"/>
                <a:sym typeface="Arial"/>
              </a:rPr>
              <a:t> </a:t>
            </a:r>
            <a:r>
              <a:rPr b="0" i="0" lang="zh-CN" sz="800" u="none" cap="none" strike="noStrike">
                <a:solidFill>
                  <a:schemeClr val="dk1"/>
                </a:solidFill>
                <a:latin typeface="Arial"/>
                <a:ea typeface="Arial"/>
                <a:cs typeface="Arial"/>
                <a:sym typeface="Arial"/>
              </a:rPr>
              <a:t>,thereby preventing financial loss;</a:t>
            </a:r>
            <a:endParaRPr b="0" i="0" sz="8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5"/>
          <p:cNvSpPr txBox="1"/>
          <p:nvPr>
            <p:ph type="title"/>
          </p:nvPr>
        </p:nvSpPr>
        <p:spPr>
          <a:xfrm>
            <a:off x="370375" y="235425"/>
            <a:ext cx="8404200" cy="572700"/>
          </a:xfrm>
          <a:prstGeom prst="rect">
            <a:avLst/>
          </a:prstGeom>
        </p:spPr>
        <p:txBody>
          <a:bodyPr anchorCtr="0" anchor="ctr" bIns="19050" lIns="19050" spcFirstLastPara="1" rIns="19050" wrap="square" tIns="19050">
            <a:noAutofit/>
          </a:bodyPr>
          <a:lstStyle/>
          <a:p>
            <a:pPr indent="0" lvl="0" marL="0" rtl="0" algn="ctr">
              <a:spcBef>
                <a:spcPts val="0"/>
              </a:spcBef>
              <a:spcAft>
                <a:spcPts val="0"/>
              </a:spcAft>
              <a:buNone/>
            </a:pPr>
            <a:r>
              <a:rPr lang="zh-CN"/>
              <a:t>Self</a:t>
            </a:r>
            <a:r>
              <a:rPr lang="zh-CN"/>
              <a:t> Introduction</a:t>
            </a:r>
            <a:endParaRPr/>
          </a:p>
        </p:txBody>
      </p:sp>
      <p:sp>
        <p:nvSpPr>
          <p:cNvPr id="204" name="Google Shape;204;p25"/>
          <p:cNvSpPr txBox="1"/>
          <p:nvPr>
            <p:ph idx="12" type="sldNum"/>
          </p:nvPr>
        </p:nvSpPr>
        <p:spPr>
          <a:xfrm>
            <a:off x="8774649" y="4780550"/>
            <a:ext cx="369300" cy="3936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fld id="{00000000-1234-1234-1234-123412341234}" type="slidenum">
              <a:rPr lang="zh-CN"/>
              <a:t>‹#›</a:t>
            </a:fld>
            <a:endParaRPr/>
          </a:p>
        </p:txBody>
      </p:sp>
      <p:pic>
        <p:nvPicPr>
          <p:cNvPr id="205" name="Google Shape;205;p25"/>
          <p:cNvPicPr preferRelativeResize="0"/>
          <p:nvPr/>
        </p:nvPicPr>
        <p:blipFill>
          <a:blip r:embed="rId3">
            <a:alphaModFix/>
          </a:blip>
          <a:stretch>
            <a:fillRect/>
          </a:stretch>
        </p:blipFill>
        <p:spPr>
          <a:xfrm>
            <a:off x="492575" y="958050"/>
            <a:ext cx="2675975" cy="3102301"/>
          </a:xfrm>
          <a:prstGeom prst="rect">
            <a:avLst/>
          </a:prstGeom>
          <a:noFill/>
          <a:ln>
            <a:noFill/>
          </a:ln>
        </p:spPr>
      </p:pic>
      <p:pic>
        <p:nvPicPr>
          <p:cNvPr id="206" name="Google Shape;206;p25"/>
          <p:cNvPicPr preferRelativeResize="0"/>
          <p:nvPr/>
        </p:nvPicPr>
        <p:blipFill>
          <a:blip r:embed="rId4">
            <a:alphaModFix/>
          </a:blip>
          <a:stretch>
            <a:fillRect/>
          </a:stretch>
        </p:blipFill>
        <p:spPr>
          <a:xfrm>
            <a:off x="4180725" y="1249400"/>
            <a:ext cx="3100149" cy="515650"/>
          </a:xfrm>
          <a:prstGeom prst="rect">
            <a:avLst/>
          </a:prstGeom>
          <a:noFill/>
          <a:ln>
            <a:noFill/>
          </a:ln>
        </p:spPr>
      </p:pic>
      <p:pic>
        <p:nvPicPr>
          <p:cNvPr id="207" name="Google Shape;207;p25"/>
          <p:cNvPicPr preferRelativeResize="0"/>
          <p:nvPr/>
        </p:nvPicPr>
        <p:blipFill>
          <a:blip r:embed="rId5">
            <a:alphaModFix/>
          </a:blip>
          <a:stretch>
            <a:fillRect/>
          </a:stretch>
        </p:blipFill>
        <p:spPr>
          <a:xfrm>
            <a:off x="3890200" y="2077650"/>
            <a:ext cx="1658515" cy="803575"/>
          </a:xfrm>
          <a:prstGeom prst="rect">
            <a:avLst/>
          </a:prstGeom>
          <a:noFill/>
          <a:ln>
            <a:noFill/>
          </a:ln>
        </p:spPr>
      </p:pic>
      <p:pic>
        <p:nvPicPr>
          <p:cNvPr id="208" name="Google Shape;208;p25"/>
          <p:cNvPicPr preferRelativeResize="0"/>
          <p:nvPr/>
        </p:nvPicPr>
        <p:blipFill>
          <a:blip r:embed="rId6">
            <a:alphaModFix/>
          </a:blip>
          <a:stretch>
            <a:fillRect/>
          </a:stretch>
        </p:blipFill>
        <p:spPr>
          <a:xfrm>
            <a:off x="5548722" y="2282532"/>
            <a:ext cx="1283252" cy="525807"/>
          </a:xfrm>
          <a:prstGeom prst="rect">
            <a:avLst/>
          </a:prstGeom>
          <a:noFill/>
          <a:ln>
            <a:noFill/>
          </a:ln>
        </p:spPr>
      </p:pic>
      <p:pic>
        <p:nvPicPr>
          <p:cNvPr id="209" name="Google Shape;209;p25"/>
          <p:cNvPicPr preferRelativeResize="0"/>
          <p:nvPr/>
        </p:nvPicPr>
        <p:blipFill>
          <a:blip r:embed="rId7">
            <a:alphaModFix/>
          </a:blip>
          <a:stretch>
            <a:fillRect/>
          </a:stretch>
        </p:blipFill>
        <p:spPr>
          <a:xfrm>
            <a:off x="4050625" y="3109175"/>
            <a:ext cx="3360350" cy="691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3"/>
          <p:cNvSpPr txBox="1"/>
          <p:nvPr>
            <p:ph type="title"/>
          </p:nvPr>
        </p:nvSpPr>
        <p:spPr>
          <a:xfrm>
            <a:off x="294175" y="235425"/>
            <a:ext cx="8404200" cy="572700"/>
          </a:xfrm>
          <a:prstGeom prst="rect">
            <a:avLst/>
          </a:prstGeom>
          <a:no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Clr>
                <a:schemeClr val="dk1"/>
              </a:buClr>
              <a:buSzPts val="800"/>
              <a:buFont typeface="Arial"/>
              <a:buNone/>
            </a:pPr>
            <a:r>
              <a:rPr lang="zh-CN" sz="1700">
                <a:solidFill>
                  <a:srgbClr val="EE4D2D"/>
                </a:solidFill>
                <a:latin typeface="Arial"/>
                <a:ea typeface="Arial"/>
                <a:cs typeface="Arial"/>
                <a:sym typeface="Arial"/>
              </a:rPr>
              <a:t>Cross datacenter consistency risk solution compare</a:t>
            </a:r>
            <a:endParaRPr sz="1700">
              <a:solidFill>
                <a:srgbClr val="EE4D2D"/>
              </a:solidFill>
              <a:latin typeface="Arial"/>
              <a:ea typeface="Arial"/>
              <a:cs typeface="Arial"/>
              <a:sym typeface="Arial"/>
            </a:endParaRPr>
          </a:p>
        </p:txBody>
      </p:sp>
      <p:pic>
        <p:nvPicPr>
          <p:cNvPr id="557" name="Google Shape;557;p43"/>
          <p:cNvPicPr preferRelativeResize="0"/>
          <p:nvPr/>
        </p:nvPicPr>
        <p:blipFill rotWithShape="1">
          <a:blip r:embed="rId3">
            <a:alphaModFix/>
          </a:blip>
          <a:srcRect b="0" l="0" r="0" t="0"/>
          <a:stretch/>
        </p:blipFill>
        <p:spPr>
          <a:xfrm>
            <a:off x="315281" y="3150094"/>
            <a:ext cx="2424732" cy="1539956"/>
          </a:xfrm>
          <a:prstGeom prst="rect">
            <a:avLst/>
          </a:prstGeom>
          <a:noFill/>
          <a:ln>
            <a:noFill/>
          </a:ln>
        </p:spPr>
      </p:pic>
      <p:sp>
        <p:nvSpPr>
          <p:cNvPr id="558" name="Google Shape;558;p43"/>
          <p:cNvSpPr txBox="1"/>
          <p:nvPr/>
        </p:nvSpPr>
        <p:spPr>
          <a:xfrm>
            <a:off x="1177634" y="4690051"/>
            <a:ext cx="15624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mysql mgr（</a:t>
            </a:r>
            <a:r>
              <a:rPr b="0" i="0" lang="zh-CN" sz="600" u="none" cap="none" strike="noStrike">
                <a:solidFill>
                  <a:srgbClr val="000000"/>
                </a:solidFill>
                <a:latin typeface="Arial"/>
                <a:ea typeface="Arial"/>
                <a:cs typeface="Arial"/>
                <a:sym typeface="Arial"/>
              </a:rPr>
              <a:t>组复制</a:t>
            </a:r>
            <a:r>
              <a:rPr b="0" i="0" lang="zh-CN" sz="800" u="none" cap="none" strike="noStrike">
                <a:solidFill>
                  <a:srgbClr val="000000"/>
                </a:solidFill>
                <a:latin typeface="Arial"/>
                <a:ea typeface="Arial"/>
                <a:cs typeface="Arial"/>
                <a:sym typeface="Arial"/>
              </a:rPr>
              <a:t>）</a:t>
            </a:r>
            <a:endParaRPr b="0" i="0" sz="800" u="none" cap="none" strike="noStrike">
              <a:solidFill>
                <a:srgbClr val="000000"/>
              </a:solidFill>
              <a:latin typeface="Arial"/>
              <a:ea typeface="Arial"/>
              <a:cs typeface="Arial"/>
              <a:sym typeface="Arial"/>
            </a:endParaRPr>
          </a:p>
        </p:txBody>
      </p:sp>
      <p:sp>
        <p:nvSpPr>
          <p:cNvPr id="559" name="Google Shape;559;p43"/>
          <p:cNvSpPr txBox="1"/>
          <p:nvPr>
            <p:ph idx="12" type="sldNum"/>
          </p:nvPr>
        </p:nvSpPr>
        <p:spPr>
          <a:xfrm>
            <a:off x="8774649" y="4780550"/>
            <a:ext cx="369300" cy="231000"/>
          </a:xfrm>
          <a:prstGeom prst="rect">
            <a:avLst/>
          </a:prstGeom>
          <a:noFill/>
          <a:ln>
            <a:noFill/>
          </a:ln>
        </p:spPr>
        <p:txBody>
          <a:bodyPr anchorCtr="0" anchor="t" bIns="38100" lIns="38100" spcFirstLastPara="1" rIns="38100" wrap="square" tIns="38100">
            <a:spAutoFit/>
          </a:bodyPr>
          <a:lstStyle/>
          <a:p>
            <a:pPr indent="0" lvl="0" marL="0" rtl="0" algn="ctr">
              <a:spcBef>
                <a:spcPts val="0"/>
              </a:spcBef>
              <a:spcAft>
                <a:spcPts val="0"/>
              </a:spcAft>
              <a:buClr>
                <a:srgbClr val="000000"/>
              </a:buClr>
              <a:buSzPts val="1000"/>
              <a:buFont typeface="Arial"/>
              <a:buNone/>
            </a:pPr>
            <a:fld id="{00000000-1234-1234-1234-123412341234}" type="slidenum">
              <a:rPr b="1" lang="zh-CN" sz="1000">
                <a:solidFill>
                  <a:schemeClr val="lt1"/>
                </a:solidFill>
                <a:latin typeface="Roboto"/>
                <a:ea typeface="Roboto"/>
                <a:cs typeface="Roboto"/>
                <a:sym typeface="Roboto"/>
              </a:rPr>
              <a:t>‹#›</a:t>
            </a:fld>
            <a:endParaRPr b="1" sz="1000">
              <a:solidFill>
                <a:schemeClr val="lt1"/>
              </a:solidFill>
              <a:latin typeface="Roboto"/>
              <a:ea typeface="Roboto"/>
              <a:cs typeface="Roboto"/>
              <a:sym typeface="Roboto"/>
            </a:endParaRPr>
          </a:p>
        </p:txBody>
      </p:sp>
      <p:pic>
        <p:nvPicPr>
          <p:cNvPr id="560" name="Google Shape;560;p43"/>
          <p:cNvPicPr preferRelativeResize="0"/>
          <p:nvPr/>
        </p:nvPicPr>
        <p:blipFill rotWithShape="1">
          <a:blip r:embed="rId4">
            <a:alphaModFix/>
          </a:blip>
          <a:srcRect b="0" l="0" r="0" t="0"/>
          <a:stretch/>
        </p:blipFill>
        <p:spPr>
          <a:xfrm>
            <a:off x="2841563" y="3035775"/>
            <a:ext cx="2897063" cy="1708612"/>
          </a:xfrm>
          <a:prstGeom prst="rect">
            <a:avLst/>
          </a:prstGeom>
          <a:noFill/>
          <a:ln>
            <a:noFill/>
          </a:ln>
        </p:spPr>
      </p:pic>
      <p:sp>
        <p:nvSpPr>
          <p:cNvPr id="561" name="Google Shape;561;p43"/>
          <p:cNvSpPr txBox="1"/>
          <p:nvPr/>
        </p:nvSpPr>
        <p:spPr>
          <a:xfrm>
            <a:off x="4273424" y="4743244"/>
            <a:ext cx="10014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oceanbase</a:t>
            </a:r>
            <a:endParaRPr b="0" i="0" sz="800" u="none" cap="none" strike="noStrike">
              <a:solidFill>
                <a:srgbClr val="000000"/>
              </a:solidFill>
              <a:latin typeface="Arial"/>
              <a:ea typeface="Arial"/>
              <a:cs typeface="Arial"/>
              <a:sym typeface="Arial"/>
            </a:endParaRPr>
          </a:p>
        </p:txBody>
      </p:sp>
      <p:pic>
        <p:nvPicPr>
          <p:cNvPr id="562" name="Google Shape;562;p43"/>
          <p:cNvPicPr preferRelativeResize="0"/>
          <p:nvPr/>
        </p:nvPicPr>
        <p:blipFill rotWithShape="1">
          <a:blip r:embed="rId5">
            <a:alphaModFix/>
          </a:blip>
          <a:srcRect b="0" l="0" r="0" t="0"/>
          <a:stretch/>
        </p:blipFill>
        <p:spPr>
          <a:xfrm>
            <a:off x="5783025" y="3048919"/>
            <a:ext cx="3043369" cy="1641131"/>
          </a:xfrm>
          <a:prstGeom prst="rect">
            <a:avLst/>
          </a:prstGeom>
          <a:noFill/>
          <a:ln>
            <a:noFill/>
          </a:ln>
        </p:spPr>
      </p:pic>
      <p:sp>
        <p:nvSpPr>
          <p:cNvPr id="563" name="Google Shape;563;p43"/>
          <p:cNvSpPr txBox="1"/>
          <p:nvPr/>
        </p:nvSpPr>
        <p:spPr>
          <a:xfrm>
            <a:off x="7012855" y="4735763"/>
            <a:ext cx="10014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remote-log</a:t>
            </a:r>
            <a:endParaRPr b="0" i="0" sz="800" u="none" cap="none" strike="noStrike">
              <a:solidFill>
                <a:srgbClr val="000000"/>
              </a:solidFill>
              <a:latin typeface="Arial"/>
              <a:ea typeface="Arial"/>
              <a:cs typeface="Arial"/>
              <a:sym typeface="Arial"/>
            </a:endParaRPr>
          </a:p>
        </p:txBody>
      </p:sp>
      <p:sp>
        <p:nvSpPr>
          <p:cNvPr id="564" name="Google Shape;564;p43"/>
          <p:cNvSpPr txBox="1"/>
          <p:nvPr/>
        </p:nvSpPr>
        <p:spPr>
          <a:xfrm>
            <a:off x="319481" y="630966"/>
            <a:ext cx="449700" cy="384900"/>
          </a:xfrm>
          <a:prstGeom prst="rect">
            <a:avLst/>
          </a:prstGeom>
          <a:solidFill>
            <a:schemeClr val="accent5"/>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rgbClr val="000000"/>
                </a:solidFill>
                <a:latin typeface="Arial"/>
                <a:ea typeface="Arial"/>
                <a:cs typeface="Arial"/>
                <a:sym typeface="Arial"/>
              </a:rPr>
              <a:t>03</a:t>
            </a:r>
            <a:endParaRPr b="1" i="0" sz="1600" u="none" cap="none" strike="noStrike">
              <a:solidFill>
                <a:srgbClr val="000000"/>
              </a:solidFill>
              <a:latin typeface="Arial"/>
              <a:ea typeface="Arial"/>
              <a:cs typeface="Arial"/>
              <a:sym typeface="Arial"/>
            </a:endParaRPr>
          </a:p>
        </p:txBody>
      </p:sp>
      <p:sp>
        <p:nvSpPr>
          <p:cNvPr id="565" name="Google Shape;565;p43"/>
          <p:cNvSpPr txBox="1"/>
          <p:nvPr/>
        </p:nvSpPr>
        <p:spPr>
          <a:xfrm>
            <a:off x="831150" y="660610"/>
            <a:ext cx="10773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Arial"/>
                <a:ea typeface="Arial"/>
                <a:cs typeface="Arial"/>
                <a:sym typeface="Arial"/>
              </a:rPr>
              <a:t>Action</a:t>
            </a:r>
            <a:endParaRPr b="1" i="0" sz="1400" u="none" cap="none" strike="noStrike">
              <a:solidFill>
                <a:srgbClr val="000000"/>
              </a:solidFill>
              <a:latin typeface="Arial"/>
              <a:ea typeface="Arial"/>
              <a:cs typeface="Arial"/>
              <a:sym typeface="Arial"/>
            </a:endParaRPr>
          </a:p>
        </p:txBody>
      </p:sp>
      <p:graphicFrame>
        <p:nvGraphicFramePr>
          <p:cNvPr id="566" name="Google Shape;566;p43"/>
          <p:cNvGraphicFramePr/>
          <p:nvPr/>
        </p:nvGraphicFramePr>
        <p:xfrm>
          <a:off x="404850" y="1054472"/>
          <a:ext cx="3000000" cy="3000000"/>
        </p:xfrm>
        <a:graphic>
          <a:graphicData uri="http://schemas.openxmlformats.org/drawingml/2006/table">
            <a:tbl>
              <a:tblPr>
                <a:noFill/>
                <a:tableStyleId>{7F5CAA98-FB49-407C-9A99-5E96CBF752B6}</a:tableStyleId>
              </a:tblPr>
              <a:tblGrid>
                <a:gridCol w="1132100"/>
                <a:gridCol w="1907475"/>
                <a:gridCol w="2200625"/>
                <a:gridCol w="3181400"/>
              </a:tblGrid>
              <a:tr h="245450">
                <a:tc>
                  <a:txBody>
                    <a:bodyPr/>
                    <a:lstStyle/>
                    <a:p>
                      <a:pPr indent="0" lvl="0" marL="0" marR="0" rtl="0" algn="ctr">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mysql mgr</a:t>
                      </a:r>
                      <a:endParaRPr sz="700" u="none" cap="none" strike="noStrike"/>
                    </a:p>
                  </a:txBody>
                  <a:tcPr marT="68575" marB="68575" marR="68575" marL="68575"/>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ocea</a:t>
                      </a:r>
                      <a:r>
                        <a:rPr lang="zh-CN" sz="700"/>
                        <a:t>n</a:t>
                      </a:r>
                      <a:r>
                        <a:rPr lang="zh-CN" sz="700" u="none" cap="none" strike="noStrike"/>
                        <a:t>base</a:t>
                      </a:r>
                      <a:endParaRPr sz="700" u="none" cap="none" strike="noStrike"/>
                    </a:p>
                  </a:txBody>
                  <a:tcPr marT="68575" marB="68575" marR="68575" marL="68575"/>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remote-log</a:t>
                      </a:r>
                      <a:endParaRPr sz="700" u="none" cap="none" strike="noStrike"/>
                    </a:p>
                  </a:txBody>
                  <a:tcPr marT="68575" marB="68575" marR="68575" marL="68575">
                    <a:solidFill>
                      <a:srgbClr val="FF6600"/>
                    </a:solidFill>
                  </a:tcPr>
                </a:tc>
              </a:tr>
              <a:tr h="245450">
                <a:tc>
                  <a:txBody>
                    <a:bodyPr/>
                    <a:lstStyle/>
                    <a:p>
                      <a:pPr indent="0" lvl="0" marL="0" marR="0" rtl="0" algn="l">
                        <a:lnSpc>
                          <a:spcPct val="100000"/>
                        </a:lnSpc>
                        <a:spcBef>
                          <a:spcPts val="0"/>
                        </a:spcBef>
                        <a:spcAft>
                          <a:spcPts val="0"/>
                        </a:spcAft>
                        <a:buClr>
                          <a:srgbClr val="000000"/>
                        </a:buClr>
                        <a:buSzPts val="700"/>
                        <a:buFont typeface="Arial"/>
                        <a:buNone/>
                      </a:pPr>
                      <a:r>
                        <a:rPr lang="zh-CN" sz="700" u="none" cap="none" strike="noStrike"/>
                        <a:t>RPO</a:t>
                      </a:r>
                      <a:endParaRPr sz="700" u="none" cap="none" strike="noStrike"/>
                    </a:p>
                  </a:txBody>
                  <a:tcPr marT="68575" marB="68575" marR="68575" marL="68575" anchor="ctr"/>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0</a:t>
                      </a:r>
                      <a:endParaRPr sz="700" u="none" cap="none" strike="noStrike"/>
                    </a:p>
                  </a:txBody>
                  <a:tcPr marT="68575" marB="68575" marR="68575" marL="68575" anchor="ctr"/>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0</a:t>
                      </a:r>
                      <a:endParaRPr sz="700" u="none" cap="none" strike="noStrike"/>
                    </a:p>
                  </a:txBody>
                  <a:tcPr marT="68575" marB="68575" marR="68575" marL="68575" anchor="ctr"/>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 &gt; 0</a:t>
                      </a:r>
                      <a:endParaRPr sz="700" u="none" cap="none" strike="noStrike"/>
                    </a:p>
                  </a:txBody>
                  <a:tcPr marT="68575" marB="68575" marR="68575" marL="68575">
                    <a:solidFill>
                      <a:srgbClr val="FF6600"/>
                    </a:solidFill>
                  </a:tcPr>
                </a:tc>
              </a:tr>
              <a:tr h="245450">
                <a:tc>
                  <a:txBody>
                    <a:bodyPr/>
                    <a:lstStyle/>
                    <a:p>
                      <a:pPr indent="0" lvl="0" marL="0" marR="0" rtl="0" algn="l">
                        <a:lnSpc>
                          <a:spcPct val="100000"/>
                        </a:lnSpc>
                        <a:spcBef>
                          <a:spcPts val="0"/>
                        </a:spcBef>
                        <a:spcAft>
                          <a:spcPts val="0"/>
                        </a:spcAft>
                        <a:buClr>
                          <a:srgbClr val="000000"/>
                        </a:buClr>
                        <a:buSzPts val="700"/>
                        <a:buFont typeface="Arial"/>
                        <a:buNone/>
                      </a:pPr>
                      <a:r>
                        <a:rPr lang="zh-CN" sz="700" u="none" cap="none" strike="noStrike"/>
                        <a:t>RTO</a:t>
                      </a:r>
                      <a:endParaRPr sz="700" u="none" cap="none" strike="noStrike"/>
                    </a:p>
                  </a:txBody>
                  <a:tcPr marT="68575" marB="68575" marR="68575" marL="68575" anchor="ctr"/>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unknow, </a:t>
                      </a:r>
                      <a:r>
                        <a:rPr lang="zh-CN" sz="700" u="none" cap="none" strike="noStrike">
                          <a:solidFill>
                            <a:schemeClr val="dk1"/>
                          </a:solidFill>
                        </a:rPr>
                        <a:t>37unfixed bugs until Sep 2023</a:t>
                      </a:r>
                      <a:endParaRPr sz="700" u="none" cap="none" strike="noStrike"/>
                    </a:p>
                  </a:txBody>
                  <a:tcPr marT="68575" marB="68575" marR="68575" marL="68575" anchor="ctr"/>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8s</a:t>
                      </a:r>
                      <a:endParaRPr sz="700" u="none" cap="none" strike="noStrike"/>
                    </a:p>
                  </a:txBody>
                  <a:tcPr marT="68575" marB="68575" marR="68575" marL="68575" anchor="ctr"/>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4 hours</a:t>
                      </a:r>
                      <a:endParaRPr sz="700" u="none" cap="none" strike="noStrike"/>
                    </a:p>
                  </a:txBody>
                  <a:tcPr marT="68575" marB="68575" marR="68575" marL="68575">
                    <a:solidFill>
                      <a:srgbClr val="FF6600"/>
                    </a:solidFill>
                  </a:tcPr>
                </a:tc>
              </a:tr>
              <a:tr h="247325">
                <a:tc>
                  <a:txBody>
                    <a:bodyPr/>
                    <a:lstStyle/>
                    <a:p>
                      <a:pPr indent="0" lvl="0" marL="0" marR="0" rtl="0" algn="l">
                        <a:lnSpc>
                          <a:spcPct val="100000"/>
                        </a:lnSpc>
                        <a:spcBef>
                          <a:spcPts val="0"/>
                        </a:spcBef>
                        <a:spcAft>
                          <a:spcPts val="0"/>
                        </a:spcAft>
                        <a:buClr>
                          <a:srgbClr val="000000"/>
                        </a:buClr>
                        <a:buSzPts val="700"/>
                        <a:buFont typeface="Arial"/>
                        <a:buNone/>
                      </a:pPr>
                      <a:r>
                        <a:rPr lang="zh-CN" sz="700" u="none" cap="none" strike="noStrike"/>
                        <a:t>Datacenter Cost</a:t>
                      </a:r>
                      <a:endParaRPr sz="700" u="none" cap="none" strike="noStrike"/>
                    </a:p>
                  </a:txBody>
                  <a:tcPr marT="68575" marB="68575" marR="68575" marL="68575" anchor="ctr"/>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N/A</a:t>
                      </a:r>
                      <a:endParaRPr sz="700" u="none" cap="none" strike="noStrike"/>
                    </a:p>
                  </a:txBody>
                  <a:tcPr marT="68575" marB="68575" marR="68575" marL="68575" anchor="ctr"/>
                </a:tc>
                <a:tc>
                  <a:txBody>
                    <a:bodyPr/>
                    <a:lstStyle/>
                    <a:p>
                      <a:pPr indent="0" lvl="0" marL="0" marR="0" rtl="0" algn="l">
                        <a:lnSpc>
                          <a:spcPct val="100000"/>
                        </a:lnSpc>
                        <a:spcBef>
                          <a:spcPts val="0"/>
                        </a:spcBef>
                        <a:spcAft>
                          <a:spcPts val="0"/>
                        </a:spcAft>
                        <a:buClr>
                          <a:schemeClr val="dk1"/>
                        </a:buClr>
                        <a:buSzPts val="800"/>
                        <a:buFont typeface="Arial"/>
                        <a:buNone/>
                      </a:pPr>
                      <a:r>
                        <a:rPr lang="zh-CN" sz="800" u="none" cap="none" strike="noStrike">
                          <a:solidFill>
                            <a:schemeClr val="dk1"/>
                          </a:solidFill>
                        </a:rPr>
                        <a:t>multi datacenter,at least 3millions </a:t>
                      </a:r>
                      <a:r>
                        <a:rPr lang="zh-CN" sz="800">
                          <a:solidFill>
                            <a:schemeClr val="dk1"/>
                          </a:solidFill>
                        </a:rPr>
                        <a:t>$</a:t>
                      </a:r>
                      <a:endParaRPr sz="800" u="none" cap="none" strike="noStrike">
                        <a:solidFill>
                          <a:schemeClr val="dk1"/>
                        </a:solidFill>
                      </a:endParaRPr>
                    </a:p>
                  </a:txBody>
                  <a:tcPr marT="68575" marB="68575" marR="68575" marL="68575" anchor="ctr"/>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3 datacenter，the 3rd datacenter low cost, $ 100 K</a:t>
                      </a:r>
                      <a:endParaRPr sz="700" u="none" cap="none" strike="noStrike"/>
                    </a:p>
                  </a:txBody>
                  <a:tcPr marT="68575" marB="68575" marR="68575" marL="68575">
                    <a:solidFill>
                      <a:srgbClr val="FF6600"/>
                    </a:solidFill>
                  </a:tcPr>
                </a:tc>
              </a:tr>
              <a:tr h="247325">
                <a:tc>
                  <a:txBody>
                    <a:bodyPr/>
                    <a:lstStyle/>
                    <a:p>
                      <a:pPr indent="0" lvl="0" marL="0" marR="0" rtl="0" algn="l">
                        <a:lnSpc>
                          <a:spcPct val="100000"/>
                        </a:lnSpc>
                        <a:spcBef>
                          <a:spcPts val="0"/>
                        </a:spcBef>
                        <a:spcAft>
                          <a:spcPts val="0"/>
                        </a:spcAft>
                        <a:buClr>
                          <a:srgbClr val="000000"/>
                        </a:buClr>
                        <a:buSzPts val="700"/>
                        <a:buFont typeface="Arial"/>
                        <a:buNone/>
                      </a:pPr>
                      <a:r>
                        <a:rPr lang="zh-CN" sz="700" u="none" cap="none" strike="noStrike"/>
                        <a:t>Maintenance Cost</a:t>
                      </a:r>
                      <a:endParaRPr sz="700" u="none" cap="none" strike="noStrike"/>
                    </a:p>
                  </a:txBody>
                  <a:tcPr marT="68575" marB="68575" marR="68575" marL="68575" anchor="ctr"/>
                </a:tc>
                <a:tc>
                  <a:txBody>
                    <a:bodyPr/>
                    <a:lstStyle/>
                    <a:p>
                      <a:pPr indent="0" lvl="0" marL="0" marR="0" rtl="0" algn="ctr">
                        <a:lnSpc>
                          <a:spcPct val="100000"/>
                        </a:lnSpc>
                        <a:spcBef>
                          <a:spcPts val="0"/>
                        </a:spcBef>
                        <a:spcAft>
                          <a:spcPts val="0"/>
                        </a:spcAft>
                        <a:buClr>
                          <a:schemeClr val="dk1"/>
                        </a:buClr>
                        <a:buSzPts val="800"/>
                        <a:buFont typeface="Arial"/>
                        <a:buNone/>
                      </a:pPr>
                      <a:r>
                        <a:rPr lang="zh-CN" sz="700" u="none" cap="none" strike="noStrike">
                          <a:solidFill>
                            <a:schemeClr val="dk1"/>
                          </a:solidFill>
                        </a:rPr>
                        <a:t>N/A</a:t>
                      </a:r>
                      <a:endParaRPr sz="700" u="none" cap="none" strike="noStrike">
                        <a:solidFill>
                          <a:schemeClr val="dk1"/>
                        </a:solidFill>
                      </a:endParaRPr>
                    </a:p>
                  </a:txBody>
                  <a:tcPr marT="68575" marB="68575" marR="68575" marL="68575" anchor="ctr"/>
                </a:tc>
                <a:tc>
                  <a:txBody>
                    <a:bodyPr/>
                    <a:lstStyle/>
                    <a:p>
                      <a:pPr indent="0" lvl="0" marL="0" marR="0" rtl="0" algn="ctr">
                        <a:lnSpc>
                          <a:spcPct val="100000"/>
                        </a:lnSpc>
                        <a:spcBef>
                          <a:spcPts val="0"/>
                        </a:spcBef>
                        <a:spcAft>
                          <a:spcPts val="0"/>
                        </a:spcAft>
                        <a:buClr>
                          <a:srgbClr val="000000"/>
                        </a:buClr>
                        <a:buSzPts val="800"/>
                        <a:buFont typeface="Arial"/>
                        <a:buNone/>
                      </a:pPr>
                      <a:r>
                        <a:rPr lang="zh-CN" sz="800" u="none" cap="none" strike="noStrike">
                          <a:solidFill>
                            <a:schemeClr val="dk1"/>
                          </a:solidFill>
                        </a:rPr>
                        <a:t>high</a:t>
                      </a:r>
                      <a:endParaRPr sz="800" u="none" cap="none" strike="noStrike">
                        <a:solidFill>
                          <a:schemeClr val="dk1"/>
                        </a:solidFill>
                      </a:endParaRPr>
                    </a:p>
                  </a:txBody>
                  <a:tcPr marT="68575" marB="68575" marR="68575" marL="68575" anchor="ctr"/>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low</a:t>
                      </a:r>
                      <a:endParaRPr sz="700" u="none" cap="none" strike="noStrike"/>
                    </a:p>
                  </a:txBody>
                  <a:tcPr marT="68575" marB="68575" marR="68575" marL="68575">
                    <a:solidFill>
                      <a:srgbClr val="FF6600"/>
                    </a:solidFill>
                  </a:tcPr>
                </a:tc>
              </a:tr>
              <a:tr h="247325">
                <a:tc>
                  <a:txBody>
                    <a:bodyPr/>
                    <a:lstStyle/>
                    <a:p>
                      <a:pPr indent="0" lvl="0" marL="0" marR="0" rtl="0" algn="l">
                        <a:lnSpc>
                          <a:spcPct val="100000"/>
                        </a:lnSpc>
                        <a:spcBef>
                          <a:spcPts val="0"/>
                        </a:spcBef>
                        <a:spcAft>
                          <a:spcPts val="0"/>
                        </a:spcAft>
                        <a:buClr>
                          <a:schemeClr val="dk1"/>
                        </a:buClr>
                        <a:buSzPts val="800"/>
                        <a:buFont typeface="Arial"/>
                        <a:buNone/>
                      </a:pPr>
                      <a:r>
                        <a:rPr lang="zh-CN" sz="700" u="none" cap="none" strike="noStrike">
                          <a:solidFill>
                            <a:schemeClr val="dk1"/>
                          </a:solidFill>
                        </a:rPr>
                        <a:t>Autonomous and controllable(自主可控)</a:t>
                      </a:r>
                      <a:endParaRPr sz="700" u="none" cap="none" strike="noStrike"/>
                    </a:p>
                  </a:txBody>
                  <a:tcPr marT="68575" marB="68575" marR="68575" marL="68575" anchor="ctr"/>
                </a:tc>
                <a:tc>
                  <a:txBody>
                    <a:bodyPr/>
                    <a:lstStyle/>
                    <a:p>
                      <a:pPr indent="0" lvl="0" marL="0" marR="0" rtl="0" algn="ctr">
                        <a:lnSpc>
                          <a:spcPct val="100000"/>
                        </a:lnSpc>
                        <a:spcBef>
                          <a:spcPts val="0"/>
                        </a:spcBef>
                        <a:spcAft>
                          <a:spcPts val="0"/>
                        </a:spcAft>
                        <a:buClr>
                          <a:schemeClr val="dk1"/>
                        </a:buClr>
                        <a:buSzPts val="800"/>
                        <a:buFont typeface="Arial"/>
                        <a:buNone/>
                      </a:pPr>
                      <a:r>
                        <a:rPr lang="zh-CN" sz="700" u="none" cap="none" strike="noStrike">
                          <a:solidFill>
                            <a:schemeClr val="dk1"/>
                          </a:solidFill>
                        </a:rPr>
                        <a:t>N/A</a:t>
                      </a:r>
                      <a:endParaRPr sz="700" u="none" cap="none" strike="noStrike">
                        <a:solidFill>
                          <a:schemeClr val="dk1"/>
                        </a:solidFill>
                      </a:endParaRPr>
                    </a:p>
                  </a:txBody>
                  <a:tcPr marT="68575" marB="68575" marR="68575" marL="68575" anchor="ctr"/>
                </a:tc>
                <a:tc>
                  <a:txBody>
                    <a:bodyPr/>
                    <a:lstStyle/>
                    <a:p>
                      <a:pPr indent="0" lvl="0" marL="0" marR="0" rtl="0" algn="l">
                        <a:lnSpc>
                          <a:spcPct val="100000"/>
                        </a:lnSpc>
                        <a:spcBef>
                          <a:spcPts val="0"/>
                        </a:spcBef>
                        <a:spcAft>
                          <a:spcPts val="0"/>
                        </a:spcAft>
                        <a:buClr>
                          <a:schemeClr val="dk1"/>
                        </a:buClr>
                        <a:buSzPts val="800"/>
                        <a:buFont typeface="Arial"/>
                        <a:buNone/>
                      </a:pPr>
                      <a:r>
                        <a:t/>
                      </a:r>
                      <a:endParaRPr sz="800" u="none" cap="none" strike="noStrike">
                        <a:solidFill>
                          <a:schemeClr val="dk1"/>
                        </a:solidFill>
                      </a:endParaRPr>
                    </a:p>
                  </a:txBody>
                  <a:tcPr marT="68575" marB="68575" marR="68575" marL="68575" anchor="ctr"/>
                </a:tc>
                <a:tc>
                  <a:txBody>
                    <a:bodyPr/>
                    <a:lstStyle/>
                    <a:p>
                      <a:pPr indent="0" lvl="0" marL="0" marR="0" rtl="0" algn="ctr">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solidFill>
                      <a:srgbClr val="FF6600"/>
                    </a:solidFill>
                  </a:tcPr>
                </a:tc>
              </a:tr>
              <a:tr h="247325">
                <a:tc>
                  <a:txBody>
                    <a:bodyPr/>
                    <a:lstStyle/>
                    <a:p>
                      <a:pPr indent="0" lvl="0" marL="0" marR="0" rtl="0" algn="l">
                        <a:lnSpc>
                          <a:spcPct val="100000"/>
                        </a:lnSpc>
                        <a:spcBef>
                          <a:spcPts val="0"/>
                        </a:spcBef>
                        <a:spcAft>
                          <a:spcPts val="0"/>
                        </a:spcAft>
                        <a:buClr>
                          <a:schemeClr val="dk1"/>
                        </a:buClr>
                        <a:buSzPts val="800"/>
                        <a:buFont typeface="Arial"/>
                        <a:buNone/>
                      </a:pPr>
                      <a:r>
                        <a:rPr lang="zh-CN" sz="700" u="none" cap="none" strike="noStrike">
                          <a:solidFill>
                            <a:schemeClr val="dk1"/>
                          </a:solidFill>
                        </a:rPr>
                        <a:t>Other</a:t>
                      </a:r>
                      <a:endParaRPr sz="700" u="none" cap="none" strike="noStrike"/>
                    </a:p>
                  </a:txBody>
                  <a:tcPr marT="68575" marB="68575" marR="68575" marL="68575" anchor="ctr"/>
                </a:tc>
                <a:tc>
                  <a:txBody>
                    <a:bodyPr/>
                    <a:lstStyle/>
                    <a:p>
                      <a:pPr indent="0" lvl="0" marL="0" marR="0" rtl="0" algn="ctr">
                        <a:lnSpc>
                          <a:spcPct val="100000"/>
                        </a:lnSpc>
                        <a:spcBef>
                          <a:spcPts val="0"/>
                        </a:spcBef>
                        <a:spcAft>
                          <a:spcPts val="0"/>
                        </a:spcAft>
                        <a:buClr>
                          <a:schemeClr val="dk1"/>
                        </a:buClr>
                        <a:buSzPts val="800"/>
                        <a:buFont typeface="Arial"/>
                        <a:buNone/>
                      </a:pPr>
                      <a:r>
                        <a:rPr lang="zh-CN" sz="700" u="none" cap="none" strike="noStrike">
                          <a:solidFill>
                            <a:schemeClr val="dk1"/>
                          </a:solidFill>
                        </a:rPr>
                        <a:t>N/A</a:t>
                      </a:r>
                      <a:endParaRPr sz="700" u="none" cap="none" strike="noStrike">
                        <a:solidFill>
                          <a:schemeClr val="dk1"/>
                        </a:solidFill>
                      </a:endParaRPr>
                    </a:p>
                  </a:txBody>
                  <a:tcPr marT="68575" marB="68575" marR="68575" marL="68575" anchor="ctr"/>
                </a:tc>
                <a:tc>
                  <a:txBody>
                    <a:bodyPr/>
                    <a:lstStyle/>
                    <a:p>
                      <a:pPr indent="0" lvl="0" marL="0" marR="0" rtl="0" algn="l">
                        <a:lnSpc>
                          <a:spcPct val="100000"/>
                        </a:lnSpc>
                        <a:spcBef>
                          <a:spcPts val="0"/>
                        </a:spcBef>
                        <a:spcAft>
                          <a:spcPts val="0"/>
                        </a:spcAft>
                        <a:buClr>
                          <a:schemeClr val="dk1"/>
                        </a:buClr>
                        <a:buSzPts val="800"/>
                        <a:buFont typeface="Arial"/>
                        <a:buNone/>
                      </a:pPr>
                      <a:r>
                        <a:rPr lang="zh-CN" sz="800" u="none" cap="none" strike="noStrike">
                          <a:solidFill>
                            <a:schemeClr val="dk1"/>
                          </a:solidFill>
                        </a:rPr>
                        <a:t>business competition(</a:t>
                      </a:r>
                      <a:r>
                        <a:rPr lang="zh-CN" sz="600" u="none" cap="none" strike="noStrike">
                          <a:solidFill>
                            <a:schemeClr val="dk1"/>
                          </a:solidFill>
                        </a:rPr>
                        <a:t>商业竞争</a:t>
                      </a:r>
                      <a:r>
                        <a:rPr lang="zh-CN" sz="800" u="none" cap="none" strike="noStrike">
                          <a:solidFill>
                            <a:schemeClr val="dk1"/>
                          </a:solidFill>
                        </a:rPr>
                        <a:t>)</a:t>
                      </a:r>
                      <a:endParaRPr sz="800" u="none" cap="none" strike="noStrike">
                        <a:solidFill>
                          <a:schemeClr val="dk1"/>
                        </a:solidFill>
                      </a:endParaRPr>
                    </a:p>
                  </a:txBody>
                  <a:tcPr marT="68575" marB="68575" marR="68575" marL="68575" anchor="ctr"/>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N/A</a:t>
                      </a:r>
                      <a:endParaRPr sz="700" u="none" cap="none" strike="noStrike"/>
                    </a:p>
                  </a:txBody>
                  <a:tcPr marT="68575" marB="68575" marR="68575" marL="68575">
                    <a:solidFill>
                      <a:srgbClr val="FF6600"/>
                    </a:solidFill>
                  </a:tcPr>
                </a:tc>
              </a:tr>
            </a:tbl>
          </a:graphicData>
        </a:graphic>
      </p:graphicFrame>
      <p:pic>
        <p:nvPicPr>
          <p:cNvPr id="567" name="Google Shape;567;p43"/>
          <p:cNvPicPr preferRelativeResize="0"/>
          <p:nvPr/>
        </p:nvPicPr>
        <p:blipFill rotWithShape="1">
          <a:blip r:embed="rId6">
            <a:alphaModFix/>
          </a:blip>
          <a:srcRect b="0" l="0" r="0" t="0"/>
          <a:stretch/>
        </p:blipFill>
        <p:spPr>
          <a:xfrm>
            <a:off x="7060744" y="2395556"/>
            <a:ext cx="373079" cy="215550"/>
          </a:xfrm>
          <a:prstGeom prst="rect">
            <a:avLst/>
          </a:prstGeom>
          <a:noFill/>
          <a:ln>
            <a:noFill/>
          </a:ln>
        </p:spPr>
      </p:pic>
      <p:pic>
        <p:nvPicPr>
          <p:cNvPr id="568" name="Google Shape;568;p43"/>
          <p:cNvPicPr preferRelativeResize="0"/>
          <p:nvPr/>
        </p:nvPicPr>
        <p:blipFill rotWithShape="1">
          <a:blip r:embed="rId7">
            <a:alphaModFix/>
          </a:blip>
          <a:srcRect b="0" l="0" r="0" t="0"/>
          <a:stretch/>
        </p:blipFill>
        <p:spPr>
          <a:xfrm>
            <a:off x="4395525" y="2395559"/>
            <a:ext cx="238650" cy="215550"/>
          </a:xfrm>
          <a:prstGeom prst="rect">
            <a:avLst/>
          </a:prstGeom>
          <a:noFill/>
          <a:ln>
            <a:noFill/>
          </a:ln>
        </p:spPr>
      </p:pic>
      <p:sp>
        <p:nvSpPr>
          <p:cNvPr id="569" name="Google Shape;569;p43"/>
          <p:cNvSpPr txBox="1"/>
          <p:nvPr/>
        </p:nvSpPr>
        <p:spPr>
          <a:xfrm>
            <a:off x="1471375" y="646425"/>
            <a:ext cx="58662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zh-CN" sz="600" u="none" cap="none" strike="noStrike">
                <a:solidFill>
                  <a:srgbClr val="000000"/>
                </a:solidFill>
                <a:latin typeface="Arial"/>
                <a:ea typeface="Arial"/>
                <a:cs typeface="Arial"/>
                <a:sym typeface="Arial"/>
              </a:rPr>
              <a:t>对比行业通用解决方案（通过数据库系统保障RPO=0），考虑</a:t>
            </a:r>
            <a:r>
              <a:rPr b="0" i="0" lang="zh-CN" sz="600" u="none" cap="none" strike="noStrike">
                <a:solidFill>
                  <a:srgbClr val="FF0000"/>
                </a:solidFill>
                <a:latin typeface="Arial"/>
                <a:ea typeface="Arial"/>
                <a:cs typeface="Arial"/>
                <a:sym typeface="Arial"/>
              </a:rPr>
              <a:t>技术自主可控，机房及维护成本</a:t>
            </a:r>
            <a:r>
              <a:rPr b="0" i="0" lang="zh-CN" sz="600" u="none" cap="none" strike="noStrike">
                <a:solidFill>
                  <a:srgbClr val="000000"/>
                </a:solidFill>
                <a:latin typeface="Arial"/>
                <a:ea typeface="Arial"/>
                <a:cs typeface="Arial"/>
                <a:sym typeface="Arial"/>
              </a:rPr>
              <a:t>，权衡利弊后我们决定</a:t>
            </a:r>
            <a:r>
              <a:rPr b="0" i="0" lang="zh-CN" sz="600" u="none" cap="none" strike="noStrike">
                <a:solidFill>
                  <a:schemeClr val="dk1"/>
                </a:solidFill>
                <a:latin typeface="Arial"/>
                <a:ea typeface="Arial"/>
                <a:cs typeface="Arial"/>
                <a:sym typeface="Arial"/>
              </a:rPr>
              <a:t>放弃数据库多节点强一致的方案（RPO=0）；从评估业务影响范围的角度考虑，</a:t>
            </a:r>
            <a:r>
              <a:rPr b="0" i="0" lang="zh-CN" sz="600" u="none" cap="none" strike="noStrike">
                <a:solidFill>
                  <a:srgbClr val="000000"/>
                </a:solidFill>
                <a:latin typeface="Arial"/>
                <a:ea typeface="Arial"/>
                <a:cs typeface="Arial"/>
                <a:sym typeface="Arial"/>
              </a:rPr>
              <a:t>采取</a:t>
            </a:r>
            <a:r>
              <a:rPr b="1" i="0" lang="zh-CN" sz="600" u="none" cap="none" strike="noStrike">
                <a:solidFill>
                  <a:srgbClr val="FF2A00"/>
                </a:solidFill>
                <a:latin typeface="Arial"/>
                <a:ea typeface="Arial"/>
                <a:cs typeface="Arial"/>
                <a:sym typeface="Arial"/>
              </a:rPr>
              <a:t>远程日志</a:t>
            </a:r>
            <a:r>
              <a:rPr b="0" i="0" lang="zh-CN" sz="600" u="none" cap="none" strike="noStrike">
                <a:solidFill>
                  <a:schemeClr val="dk1"/>
                </a:solidFill>
                <a:latin typeface="Arial"/>
                <a:ea typeface="Arial"/>
                <a:cs typeface="Arial"/>
                <a:sym typeface="Arial"/>
              </a:rPr>
              <a:t>方案（RPO&gt;0）</a:t>
            </a:r>
            <a:r>
              <a:rPr b="0" i="0" lang="zh-CN" sz="800" u="none" cap="none" strike="noStrike">
                <a:solidFill>
                  <a:srgbClr val="000000"/>
                </a:solidFill>
                <a:latin typeface="Arial"/>
                <a:ea typeface="Arial"/>
                <a:cs typeface="Arial"/>
                <a:sym typeface="Arial"/>
              </a:rPr>
              <a:t>。</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44"/>
          <p:cNvSpPr/>
          <p:nvPr/>
        </p:nvSpPr>
        <p:spPr>
          <a:xfrm>
            <a:off x="489075" y="1381219"/>
            <a:ext cx="1389600" cy="2652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75" name="Google Shape;575;p44"/>
          <p:cNvSpPr txBox="1"/>
          <p:nvPr>
            <p:ph type="title"/>
          </p:nvPr>
        </p:nvSpPr>
        <p:spPr>
          <a:xfrm>
            <a:off x="370375" y="235425"/>
            <a:ext cx="8404200" cy="572700"/>
          </a:xfrm>
          <a:prstGeom prst="rect">
            <a:avLst/>
          </a:prstGeom>
          <a:noFill/>
          <a:ln>
            <a:noFill/>
          </a:ln>
        </p:spPr>
        <p:txBody>
          <a:bodyPr anchorCtr="0" anchor="ctr" bIns="38100" lIns="38100" spcFirstLastPara="1" rIns="38100" wrap="square" tIns="38100">
            <a:normAutofit/>
          </a:bodyPr>
          <a:lstStyle/>
          <a:p>
            <a:pPr indent="0" lvl="0" marL="0" rtl="0" algn="l">
              <a:lnSpc>
                <a:spcPct val="100000"/>
              </a:lnSpc>
              <a:spcBef>
                <a:spcPts val="0"/>
              </a:spcBef>
              <a:spcAft>
                <a:spcPts val="0"/>
              </a:spcAft>
              <a:buClr>
                <a:schemeClr val="dk1"/>
              </a:buClr>
              <a:buSzPts val="800"/>
              <a:buFont typeface="Arial"/>
              <a:buNone/>
            </a:pPr>
            <a:r>
              <a:rPr lang="zh-CN" sz="1700">
                <a:solidFill>
                  <a:srgbClr val="EE4D2D"/>
                </a:solidFill>
                <a:latin typeface="Arial"/>
                <a:ea typeface="Arial"/>
                <a:cs typeface="Arial"/>
                <a:sym typeface="Arial"/>
              </a:rPr>
              <a:t>Cross datacenter consistency risk solution: remote-log</a:t>
            </a:r>
            <a:r>
              <a:rPr lang="zh-CN">
                <a:solidFill>
                  <a:srgbClr val="EE4D2D"/>
                </a:solidFill>
                <a:latin typeface="Arial"/>
                <a:ea typeface="Arial"/>
                <a:cs typeface="Arial"/>
                <a:sym typeface="Arial"/>
              </a:rPr>
              <a:t> </a:t>
            </a:r>
            <a:endParaRPr sz="2100">
              <a:solidFill>
                <a:srgbClr val="EE4D2D"/>
              </a:solidFill>
              <a:latin typeface="Arial"/>
              <a:ea typeface="Arial"/>
              <a:cs typeface="Arial"/>
              <a:sym typeface="Arial"/>
            </a:endParaRPr>
          </a:p>
        </p:txBody>
      </p:sp>
      <p:sp>
        <p:nvSpPr>
          <p:cNvPr id="576" name="Google Shape;576;p44"/>
          <p:cNvSpPr/>
          <p:nvPr/>
        </p:nvSpPr>
        <p:spPr>
          <a:xfrm>
            <a:off x="648488" y="1602338"/>
            <a:ext cx="1065000" cy="386700"/>
          </a:xfrm>
          <a:prstGeom prst="rect">
            <a:avLst/>
          </a:prstGeom>
          <a:solidFill>
            <a:srgbClr val="C9DAF8"/>
          </a:solidFill>
          <a:ln cap="flat" cmpd="sng" w="9525">
            <a:solidFill>
              <a:srgbClr val="A7A7A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rPr b="0" i="0" lang="zh-CN" sz="800" u="none" cap="none" strike="noStrike">
                <a:solidFill>
                  <a:srgbClr val="000000"/>
                </a:solidFill>
                <a:latin typeface="Arial"/>
                <a:ea typeface="Arial"/>
                <a:cs typeface="Arial"/>
                <a:sym typeface="Arial"/>
              </a:rPr>
              <a:t>remote-log-client</a:t>
            </a:r>
            <a:endParaRPr b="0" i="0" sz="800" u="none" cap="none" strike="noStrike">
              <a:solidFill>
                <a:srgbClr val="000000"/>
              </a:solidFill>
              <a:latin typeface="Arial"/>
              <a:ea typeface="Arial"/>
              <a:cs typeface="Arial"/>
              <a:sym typeface="Arial"/>
            </a:endParaRPr>
          </a:p>
        </p:txBody>
      </p:sp>
      <p:sp>
        <p:nvSpPr>
          <p:cNvPr id="577" name="Google Shape;577;p44"/>
          <p:cNvSpPr/>
          <p:nvPr/>
        </p:nvSpPr>
        <p:spPr>
          <a:xfrm>
            <a:off x="648488" y="2219400"/>
            <a:ext cx="1065000" cy="386700"/>
          </a:xfrm>
          <a:prstGeom prst="rect">
            <a:avLst/>
          </a:prstGeom>
          <a:solidFill>
            <a:srgbClr val="C9DAF8"/>
          </a:solidFill>
          <a:ln cap="flat" cmpd="sng" w="9525">
            <a:solidFill>
              <a:srgbClr val="A7A7A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rPr b="0" i="0" lang="zh-CN" sz="800" u="none" cap="none" strike="noStrike">
                <a:solidFill>
                  <a:srgbClr val="000000"/>
                </a:solidFill>
                <a:latin typeface="Arial"/>
                <a:ea typeface="Arial"/>
                <a:cs typeface="Arial"/>
                <a:sym typeface="Arial"/>
              </a:rPr>
              <a:t>remote-log-agent</a:t>
            </a:r>
            <a:endParaRPr b="0" i="0" sz="800" u="none" cap="none" strike="noStrike">
              <a:solidFill>
                <a:srgbClr val="000000"/>
              </a:solidFill>
              <a:latin typeface="Arial"/>
              <a:ea typeface="Arial"/>
              <a:cs typeface="Arial"/>
              <a:sym typeface="Arial"/>
            </a:endParaRPr>
          </a:p>
        </p:txBody>
      </p:sp>
      <p:sp>
        <p:nvSpPr>
          <p:cNvPr id="578" name="Google Shape;578;p44"/>
          <p:cNvSpPr/>
          <p:nvPr/>
        </p:nvSpPr>
        <p:spPr>
          <a:xfrm>
            <a:off x="648488" y="2836463"/>
            <a:ext cx="1065000" cy="386700"/>
          </a:xfrm>
          <a:prstGeom prst="rect">
            <a:avLst/>
          </a:prstGeom>
          <a:solidFill>
            <a:srgbClr val="C9DAF8"/>
          </a:solidFill>
          <a:ln cap="flat" cmpd="sng" w="9525">
            <a:solidFill>
              <a:srgbClr val="A7A7A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rPr b="0" i="0" lang="zh-CN" sz="800" u="none" cap="none" strike="noStrike">
                <a:solidFill>
                  <a:srgbClr val="000000"/>
                </a:solidFill>
                <a:latin typeface="Arial"/>
                <a:ea typeface="Arial"/>
                <a:cs typeface="Arial"/>
                <a:sym typeface="Arial"/>
              </a:rPr>
              <a:t>remote-log-server</a:t>
            </a:r>
            <a:endParaRPr b="0" i="0" sz="800" u="none" cap="none" strike="noStrike">
              <a:solidFill>
                <a:srgbClr val="000000"/>
              </a:solidFill>
              <a:latin typeface="Arial"/>
              <a:ea typeface="Arial"/>
              <a:cs typeface="Arial"/>
              <a:sym typeface="Arial"/>
            </a:endParaRPr>
          </a:p>
        </p:txBody>
      </p:sp>
      <p:sp>
        <p:nvSpPr>
          <p:cNvPr id="579" name="Google Shape;579;p44"/>
          <p:cNvSpPr/>
          <p:nvPr/>
        </p:nvSpPr>
        <p:spPr>
          <a:xfrm>
            <a:off x="648488" y="3453525"/>
            <a:ext cx="1065000" cy="386700"/>
          </a:xfrm>
          <a:prstGeom prst="rect">
            <a:avLst/>
          </a:prstGeom>
          <a:solidFill>
            <a:srgbClr val="C9DAF8"/>
          </a:solidFill>
          <a:ln cap="flat" cmpd="sng" w="9525">
            <a:solidFill>
              <a:srgbClr val="A7A7A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000"/>
              <a:buFont typeface="Arial"/>
              <a:buNone/>
            </a:pPr>
            <a:r>
              <a:rPr b="0" i="0" lang="zh-CN" sz="800" u="none" cap="none" strike="noStrike">
                <a:solidFill>
                  <a:srgbClr val="000000"/>
                </a:solidFill>
                <a:latin typeface="Arial"/>
                <a:ea typeface="Arial"/>
                <a:cs typeface="Arial"/>
                <a:sym typeface="Arial"/>
              </a:rPr>
              <a:t>remote-log-checker</a:t>
            </a:r>
            <a:endParaRPr b="0" i="0" sz="800" u="none" cap="none" strike="noStrike">
              <a:solidFill>
                <a:srgbClr val="000000"/>
              </a:solidFill>
              <a:latin typeface="Arial"/>
              <a:ea typeface="Arial"/>
              <a:cs typeface="Arial"/>
              <a:sym typeface="Arial"/>
            </a:endParaRPr>
          </a:p>
        </p:txBody>
      </p:sp>
      <p:sp>
        <p:nvSpPr>
          <p:cNvPr id="580" name="Google Shape;580;p44"/>
          <p:cNvSpPr txBox="1"/>
          <p:nvPr>
            <p:ph idx="12" type="sldNum"/>
          </p:nvPr>
        </p:nvSpPr>
        <p:spPr>
          <a:xfrm>
            <a:off x="8774649" y="4780550"/>
            <a:ext cx="369300" cy="231000"/>
          </a:xfrm>
          <a:prstGeom prst="rect">
            <a:avLst/>
          </a:prstGeom>
          <a:noFill/>
          <a:ln>
            <a:noFill/>
          </a:ln>
        </p:spPr>
        <p:txBody>
          <a:bodyPr anchorCtr="0" anchor="t" bIns="38100" lIns="38100" spcFirstLastPara="1" rIns="38100" wrap="square" tIns="38100">
            <a:spAutoFit/>
          </a:bodyPr>
          <a:lstStyle/>
          <a:p>
            <a:pPr indent="0" lvl="0" marL="0" rtl="0" algn="ctr">
              <a:spcBef>
                <a:spcPts val="0"/>
              </a:spcBef>
              <a:spcAft>
                <a:spcPts val="0"/>
              </a:spcAft>
              <a:buClr>
                <a:srgbClr val="000000"/>
              </a:buClr>
              <a:buSzPts val="1000"/>
              <a:buFont typeface="Arial"/>
              <a:buNone/>
            </a:pPr>
            <a:fld id="{00000000-1234-1234-1234-123412341234}" type="slidenum">
              <a:rPr b="1" lang="zh-CN" sz="1000">
                <a:solidFill>
                  <a:schemeClr val="lt1"/>
                </a:solidFill>
                <a:latin typeface="Roboto"/>
                <a:ea typeface="Roboto"/>
                <a:cs typeface="Roboto"/>
                <a:sym typeface="Roboto"/>
              </a:rPr>
              <a:t>‹#›</a:t>
            </a:fld>
            <a:endParaRPr b="1" sz="1000">
              <a:solidFill>
                <a:schemeClr val="lt1"/>
              </a:solidFill>
              <a:latin typeface="Roboto"/>
              <a:ea typeface="Roboto"/>
              <a:cs typeface="Roboto"/>
              <a:sym typeface="Roboto"/>
            </a:endParaRPr>
          </a:p>
        </p:txBody>
      </p:sp>
      <p:sp>
        <p:nvSpPr>
          <p:cNvPr id="581" name="Google Shape;581;p44"/>
          <p:cNvSpPr txBox="1"/>
          <p:nvPr/>
        </p:nvSpPr>
        <p:spPr>
          <a:xfrm>
            <a:off x="707100" y="1013419"/>
            <a:ext cx="10107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remote-log system</a:t>
            </a:r>
            <a:endParaRPr b="0" i="0" sz="800" u="none" cap="none" strike="noStrike">
              <a:solidFill>
                <a:srgbClr val="000000"/>
              </a:solidFill>
              <a:latin typeface="Arial"/>
              <a:ea typeface="Arial"/>
              <a:cs typeface="Arial"/>
              <a:sym typeface="Arial"/>
            </a:endParaRPr>
          </a:p>
        </p:txBody>
      </p:sp>
      <p:pic>
        <p:nvPicPr>
          <p:cNvPr id="582" name="Google Shape;582;p44"/>
          <p:cNvPicPr preferRelativeResize="0"/>
          <p:nvPr/>
        </p:nvPicPr>
        <p:blipFill rotWithShape="1">
          <a:blip r:embed="rId3">
            <a:alphaModFix/>
          </a:blip>
          <a:srcRect b="0" l="0" r="0" t="0"/>
          <a:stretch/>
        </p:blipFill>
        <p:spPr>
          <a:xfrm>
            <a:off x="2145375" y="667500"/>
            <a:ext cx="5537516" cy="430455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5"/>
          <p:cNvSpPr txBox="1"/>
          <p:nvPr>
            <p:ph type="title"/>
          </p:nvPr>
        </p:nvSpPr>
        <p:spPr>
          <a:xfrm>
            <a:off x="294175" y="235425"/>
            <a:ext cx="8404200" cy="572700"/>
          </a:xfrm>
          <a:prstGeom prst="rect">
            <a:avLst/>
          </a:prstGeom>
          <a:noFill/>
          <a:ln>
            <a:noFill/>
          </a:ln>
        </p:spPr>
        <p:txBody>
          <a:bodyPr anchorCtr="0" anchor="ctr" bIns="38100" lIns="38100" spcFirstLastPara="1" rIns="38100" wrap="square" tIns="38100">
            <a:normAutofit/>
          </a:bodyPr>
          <a:lstStyle/>
          <a:p>
            <a:pPr indent="0" lvl="0" marL="0" rtl="0" algn="l">
              <a:lnSpc>
                <a:spcPct val="100000"/>
              </a:lnSpc>
              <a:spcBef>
                <a:spcPts val="0"/>
              </a:spcBef>
              <a:spcAft>
                <a:spcPts val="0"/>
              </a:spcAft>
              <a:buClr>
                <a:schemeClr val="dk1"/>
              </a:buClr>
              <a:buSzPts val="800"/>
              <a:buFont typeface="Arial"/>
              <a:buNone/>
            </a:pPr>
            <a:r>
              <a:rPr lang="zh-CN" sz="1700">
                <a:solidFill>
                  <a:srgbClr val="EE4D2D"/>
                </a:solidFill>
                <a:latin typeface="Arial"/>
                <a:ea typeface="Arial"/>
                <a:cs typeface="Arial"/>
                <a:sym typeface="Arial"/>
              </a:rPr>
              <a:t>Cross datacenter consistency risk solution: console </a:t>
            </a:r>
            <a:endParaRPr sz="1700">
              <a:solidFill>
                <a:srgbClr val="EE4D2D"/>
              </a:solidFill>
              <a:latin typeface="Arial"/>
              <a:ea typeface="Arial"/>
              <a:cs typeface="Arial"/>
              <a:sym typeface="Arial"/>
            </a:endParaRPr>
          </a:p>
        </p:txBody>
      </p:sp>
      <p:pic>
        <p:nvPicPr>
          <p:cNvPr id="588" name="Google Shape;588;p45"/>
          <p:cNvPicPr preferRelativeResize="0"/>
          <p:nvPr/>
        </p:nvPicPr>
        <p:blipFill rotWithShape="1">
          <a:blip r:embed="rId3">
            <a:alphaModFix/>
          </a:blip>
          <a:srcRect b="0" l="0" r="0" t="0"/>
          <a:stretch/>
        </p:blipFill>
        <p:spPr>
          <a:xfrm>
            <a:off x="285350" y="808125"/>
            <a:ext cx="8210949" cy="4041250"/>
          </a:xfrm>
          <a:prstGeom prst="rect">
            <a:avLst/>
          </a:prstGeom>
          <a:noFill/>
          <a:ln>
            <a:noFill/>
          </a:ln>
        </p:spPr>
      </p:pic>
      <p:sp>
        <p:nvSpPr>
          <p:cNvPr id="589" name="Google Shape;589;p45"/>
          <p:cNvSpPr txBox="1"/>
          <p:nvPr>
            <p:ph idx="12" type="sldNum"/>
          </p:nvPr>
        </p:nvSpPr>
        <p:spPr>
          <a:xfrm>
            <a:off x="8774649" y="4780550"/>
            <a:ext cx="369300" cy="231000"/>
          </a:xfrm>
          <a:prstGeom prst="rect">
            <a:avLst/>
          </a:prstGeom>
          <a:noFill/>
          <a:ln>
            <a:noFill/>
          </a:ln>
        </p:spPr>
        <p:txBody>
          <a:bodyPr anchorCtr="0" anchor="t" bIns="38100" lIns="38100" spcFirstLastPara="1" rIns="38100" wrap="square" tIns="38100">
            <a:spAutoFit/>
          </a:bodyPr>
          <a:lstStyle/>
          <a:p>
            <a:pPr indent="0" lvl="0" marL="0" rtl="0" algn="ctr">
              <a:spcBef>
                <a:spcPts val="0"/>
              </a:spcBef>
              <a:spcAft>
                <a:spcPts val="0"/>
              </a:spcAft>
              <a:buClr>
                <a:srgbClr val="000000"/>
              </a:buClr>
              <a:buSzPts val="1000"/>
              <a:buFont typeface="Arial"/>
              <a:buNone/>
            </a:pPr>
            <a:fld id="{00000000-1234-1234-1234-123412341234}" type="slidenum">
              <a:rPr b="1" lang="zh-CN" sz="1000">
                <a:solidFill>
                  <a:schemeClr val="lt1"/>
                </a:solidFill>
                <a:latin typeface="Roboto"/>
                <a:ea typeface="Roboto"/>
                <a:cs typeface="Roboto"/>
                <a:sym typeface="Roboto"/>
              </a:rPr>
              <a:t>‹#›</a:t>
            </a:fld>
            <a:endParaRPr b="1" sz="1000">
              <a:solidFill>
                <a:schemeClr val="lt1"/>
              </a:solidFill>
              <a:latin typeface="Roboto"/>
              <a:ea typeface="Roboto"/>
              <a:cs typeface="Roboto"/>
              <a:sym typeface="Roboto"/>
            </a:endParaRPr>
          </a:p>
        </p:txBody>
      </p:sp>
      <p:sp>
        <p:nvSpPr>
          <p:cNvPr id="590" name="Google Shape;590;p45"/>
          <p:cNvSpPr txBox="1"/>
          <p:nvPr/>
        </p:nvSpPr>
        <p:spPr>
          <a:xfrm>
            <a:off x="1402800" y="1166550"/>
            <a:ext cx="424500" cy="275700"/>
          </a:xfrm>
          <a:prstGeom prst="rect">
            <a:avLst/>
          </a:prstGeom>
          <a:noFill/>
          <a:ln cap="flat" cmpd="sng" w="9525">
            <a:solidFill>
              <a:srgbClr val="FF0000"/>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1" name="Google Shape;591;p45"/>
          <p:cNvSpPr txBox="1"/>
          <p:nvPr/>
        </p:nvSpPr>
        <p:spPr>
          <a:xfrm>
            <a:off x="2813138" y="1166550"/>
            <a:ext cx="717000" cy="275700"/>
          </a:xfrm>
          <a:prstGeom prst="rect">
            <a:avLst/>
          </a:prstGeom>
          <a:noFill/>
          <a:ln cap="flat" cmpd="sng" w="9525">
            <a:solidFill>
              <a:srgbClr val="FF0000"/>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2" name="Google Shape;592;p45"/>
          <p:cNvSpPr txBox="1"/>
          <p:nvPr/>
        </p:nvSpPr>
        <p:spPr>
          <a:xfrm>
            <a:off x="5542856" y="1166550"/>
            <a:ext cx="1003500" cy="275700"/>
          </a:xfrm>
          <a:prstGeom prst="rect">
            <a:avLst/>
          </a:prstGeom>
          <a:noFill/>
          <a:ln cap="flat" cmpd="sng" w="9525">
            <a:solidFill>
              <a:srgbClr val="FF0000"/>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3" name="Google Shape;593;p45"/>
          <p:cNvSpPr txBox="1"/>
          <p:nvPr/>
        </p:nvSpPr>
        <p:spPr>
          <a:xfrm>
            <a:off x="1402800" y="2056256"/>
            <a:ext cx="6823500" cy="548400"/>
          </a:xfrm>
          <a:prstGeom prst="rect">
            <a:avLst/>
          </a:prstGeom>
          <a:noFill/>
          <a:ln cap="flat" cmpd="sng" w="9525">
            <a:solidFill>
              <a:srgbClr val="FF0000"/>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4" name="Google Shape;594;p45"/>
          <p:cNvSpPr txBox="1"/>
          <p:nvPr/>
        </p:nvSpPr>
        <p:spPr>
          <a:xfrm>
            <a:off x="6708263" y="1166550"/>
            <a:ext cx="717000" cy="275700"/>
          </a:xfrm>
          <a:prstGeom prst="rect">
            <a:avLst/>
          </a:prstGeom>
          <a:noFill/>
          <a:ln cap="flat" cmpd="sng" w="9525">
            <a:solidFill>
              <a:srgbClr val="FF0000"/>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0" i="0" lang="zh-CN" sz="700" u="none" cap="none" strike="noStrike">
                <a:solidFill>
                  <a:schemeClr val="dk1"/>
                </a:solidFill>
                <a:latin typeface="Arial"/>
                <a:ea typeface="Arial"/>
                <a:cs typeface="Arial"/>
                <a:sym typeface="Arial"/>
              </a:rPr>
              <a:t>待勾销总金额</a:t>
            </a:r>
            <a:endParaRPr b="0" i="0" sz="1100" u="none" cap="none" strike="noStrike">
              <a:solidFill>
                <a:srgbClr val="000000"/>
              </a:solidFill>
              <a:latin typeface="Arial"/>
              <a:ea typeface="Arial"/>
              <a:cs typeface="Arial"/>
              <a:sym typeface="Arial"/>
            </a:endParaRPr>
          </a:p>
        </p:txBody>
      </p:sp>
      <p:sp>
        <p:nvSpPr>
          <p:cNvPr id="595" name="Google Shape;595;p45"/>
          <p:cNvSpPr txBox="1"/>
          <p:nvPr/>
        </p:nvSpPr>
        <p:spPr>
          <a:xfrm>
            <a:off x="3684188" y="1166550"/>
            <a:ext cx="832200" cy="275700"/>
          </a:xfrm>
          <a:prstGeom prst="rect">
            <a:avLst/>
          </a:prstGeom>
          <a:noFill/>
          <a:ln cap="flat" cmpd="sng" w="9525">
            <a:solidFill>
              <a:srgbClr val="FF0000"/>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700"/>
              <a:buFont typeface="Arial"/>
              <a:buNone/>
            </a:pPr>
            <a:r>
              <a:rPr b="0" i="0" lang="zh-CN" sz="700" u="none" cap="none" strike="noStrike">
                <a:solidFill>
                  <a:schemeClr val="dk1"/>
                </a:solidFill>
                <a:latin typeface="Arial"/>
                <a:ea typeface="Arial"/>
                <a:cs typeface="Arial"/>
                <a:sym typeface="Arial"/>
              </a:rPr>
              <a:t>待勾销交易总笔数</a:t>
            </a:r>
            <a:endParaRPr b="0" i="0" sz="1100" u="none" cap="none" strike="noStrike">
              <a:solidFill>
                <a:srgbClr val="000000"/>
              </a:solidFill>
              <a:latin typeface="Arial"/>
              <a:ea typeface="Arial"/>
              <a:cs typeface="Arial"/>
              <a:sym typeface="Arial"/>
            </a:endParaRPr>
          </a:p>
        </p:txBody>
      </p:sp>
      <p:sp>
        <p:nvSpPr>
          <p:cNvPr id="596" name="Google Shape;596;p45"/>
          <p:cNvSpPr txBox="1"/>
          <p:nvPr/>
        </p:nvSpPr>
        <p:spPr>
          <a:xfrm>
            <a:off x="1870988" y="1166550"/>
            <a:ext cx="780900" cy="275700"/>
          </a:xfrm>
          <a:prstGeom prst="rect">
            <a:avLst/>
          </a:prstGeom>
          <a:noFill/>
          <a:ln cap="flat" cmpd="sng" w="9525">
            <a:solidFill>
              <a:srgbClr val="FF0000"/>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700"/>
              <a:buFont typeface="Arial"/>
              <a:buNone/>
            </a:pPr>
            <a:r>
              <a:rPr b="0" i="0" lang="zh-CN" sz="700" u="none" cap="none" strike="noStrike">
                <a:solidFill>
                  <a:schemeClr val="dk1"/>
                </a:solidFill>
                <a:latin typeface="Arial"/>
                <a:ea typeface="Arial"/>
                <a:cs typeface="Arial"/>
                <a:sym typeface="Arial"/>
              </a:rPr>
              <a:t>待勾销账户总数</a:t>
            </a:r>
            <a:endParaRPr b="0" i="0" sz="1100" u="none" cap="none" strike="noStrike">
              <a:solidFill>
                <a:srgbClr val="000000"/>
              </a:solidFill>
              <a:latin typeface="Arial"/>
              <a:ea typeface="Arial"/>
              <a:cs typeface="Arial"/>
              <a:sym typeface="Arial"/>
            </a:endParaRPr>
          </a:p>
        </p:txBody>
      </p:sp>
      <p:sp>
        <p:nvSpPr>
          <p:cNvPr id="597" name="Google Shape;597;p45"/>
          <p:cNvSpPr txBox="1"/>
          <p:nvPr/>
        </p:nvSpPr>
        <p:spPr>
          <a:xfrm>
            <a:off x="7356731" y="1737488"/>
            <a:ext cx="832200" cy="275700"/>
          </a:xfrm>
          <a:prstGeom prst="rect">
            <a:avLst/>
          </a:prstGeom>
          <a:noFill/>
          <a:ln cap="flat" cmpd="sng" w="9525">
            <a:solidFill>
              <a:srgbClr val="FF0000"/>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700"/>
              <a:buFont typeface="Arial"/>
              <a:buNone/>
            </a:pPr>
            <a:r>
              <a:rPr b="0" i="0" lang="zh-CN" sz="700" u="none" cap="none" strike="noStrike">
                <a:solidFill>
                  <a:schemeClr val="dk1"/>
                </a:solidFill>
                <a:latin typeface="Arial"/>
                <a:ea typeface="Arial"/>
                <a:cs typeface="Arial"/>
                <a:sym typeface="Arial"/>
              </a:rPr>
              <a:t>待勾销交易明细</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6"/>
          <p:cNvSpPr txBox="1"/>
          <p:nvPr>
            <p:ph type="title"/>
          </p:nvPr>
        </p:nvSpPr>
        <p:spPr>
          <a:xfrm>
            <a:off x="294175" y="235425"/>
            <a:ext cx="8404200" cy="572700"/>
          </a:xfrm>
          <a:prstGeom prst="rect">
            <a:avLst/>
          </a:prstGeom>
          <a:noFill/>
          <a:ln>
            <a:noFill/>
          </a:ln>
        </p:spPr>
        <p:txBody>
          <a:bodyPr anchorCtr="0" anchor="ctr" bIns="38100" lIns="38100" spcFirstLastPara="1" rIns="38100" wrap="square" tIns="38100">
            <a:normAutofit/>
          </a:bodyPr>
          <a:lstStyle/>
          <a:p>
            <a:pPr indent="0" lvl="0" marL="0" rtl="0" algn="l">
              <a:lnSpc>
                <a:spcPct val="100000"/>
              </a:lnSpc>
              <a:spcBef>
                <a:spcPts val="0"/>
              </a:spcBef>
              <a:spcAft>
                <a:spcPts val="0"/>
              </a:spcAft>
              <a:buClr>
                <a:schemeClr val="dk1"/>
              </a:buClr>
              <a:buSzPts val="700"/>
              <a:buFont typeface="Arial"/>
              <a:buNone/>
            </a:pPr>
            <a:r>
              <a:rPr lang="zh-CN" sz="1700">
                <a:solidFill>
                  <a:srgbClr val="EE4D2D"/>
                </a:solidFill>
                <a:latin typeface="Calibri"/>
                <a:ea typeface="Calibri"/>
                <a:cs typeface="Calibri"/>
                <a:sym typeface="Calibri"/>
              </a:rPr>
              <a:t>Data consistency risk prevention and control achievements</a:t>
            </a:r>
            <a:endParaRPr sz="1700">
              <a:solidFill>
                <a:srgbClr val="EE4D2D"/>
              </a:solidFill>
              <a:latin typeface="Arial"/>
              <a:ea typeface="Arial"/>
              <a:cs typeface="Arial"/>
              <a:sym typeface="Arial"/>
            </a:endParaRPr>
          </a:p>
        </p:txBody>
      </p:sp>
      <p:sp>
        <p:nvSpPr>
          <p:cNvPr id="603" name="Google Shape;603;p46"/>
          <p:cNvSpPr txBox="1"/>
          <p:nvPr/>
        </p:nvSpPr>
        <p:spPr>
          <a:xfrm>
            <a:off x="300750" y="643454"/>
            <a:ext cx="449700" cy="384900"/>
          </a:xfrm>
          <a:prstGeom prst="rect">
            <a:avLst/>
          </a:prstGeom>
          <a:solidFill>
            <a:schemeClr val="accent5"/>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rgbClr val="000000"/>
                </a:solidFill>
                <a:latin typeface="Arial"/>
                <a:ea typeface="Arial"/>
                <a:cs typeface="Arial"/>
                <a:sym typeface="Arial"/>
              </a:rPr>
              <a:t>04</a:t>
            </a:r>
            <a:endParaRPr b="1" i="0" sz="1600" u="none" cap="none" strike="noStrike">
              <a:solidFill>
                <a:srgbClr val="000000"/>
              </a:solidFill>
              <a:latin typeface="Arial"/>
              <a:ea typeface="Arial"/>
              <a:cs typeface="Arial"/>
              <a:sym typeface="Arial"/>
            </a:endParaRPr>
          </a:p>
        </p:txBody>
      </p:sp>
      <p:sp>
        <p:nvSpPr>
          <p:cNvPr id="604" name="Google Shape;604;p46"/>
          <p:cNvSpPr txBox="1"/>
          <p:nvPr/>
        </p:nvSpPr>
        <p:spPr>
          <a:xfrm>
            <a:off x="812419" y="673097"/>
            <a:ext cx="10773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Arial"/>
                <a:ea typeface="Arial"/>
                <a:cs typeface="Arial"/>
                <a:sym typeface="Arial"/>
              </a:rPr>
              <a:t>Result</a:t>
            </a:r>
            <a:endParaRPr b="1" i="0" sz="1400" u="none" cap="none" strike="noStrike">
              <a:solidFill>
                <a:srgbClr val="000000"/>
              </a:solidFill>
              <a:latin typeface="Arial"/>
              <a:ea typeface="Arial"/>
              <a:cs typeface="Arial"/>
              <a:sym typeface="Arial"/>
            </a:endParaRPr>
          </a:p>
        </p:txBody>
      </p:sp>
      <p:sp>
        <p:nvSpPr>
          <p:cNvPr id="605" name="Google Shape;605;p46"/>
          <p:cNvSpPr txBox="1"/>
          <p:nvPr/>
        </p:nvSpPr>
        <p:spPr>
          <a:xfrm>
            <a:off x="270769" y="1262588"/>
            <a:ext cx="2990400" cy="5079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FF0000"/>
                </a:solidFill>
                <a:latin typeface="Arial"/>
                <a:ea typeface="Arial"/>
                <a:cs typeface="Arial"/>
                <a:sym typeface="Arial"/>
              </a:rPr>
              <a:t>Seata replace Saga</a:t>
            </a:r>
            <a:r>
              <a:rPr b="0" i="0" lang="zh-CN" sz="800" u="none" cap="none" strike="noStrike">
                <a:solidFill>
                  <a:srgbClr val="000000"/>
                </a:solidFill>
                <a:latin typeface="Arial"/>
                <a:ea typeface="Arial"/>
                <a:cs typeface="Arial"/>
                <a:sym typeface="Arial"/>
              </a:rPr>
              <a:t>, </a:t>
            </a:r>
            <a:r>
              <a:rPr b="0" i="0" lang="zh-CN" sz="800" u="none" cap="none" strike="noStrike">
                <a:solidFill>
                  <a:srgbClr val="FF0000"/>
                </a:solidFill>
                <a:latin typeface="Arial"/>
                <a:ea typeface="Arial"/>
                <a:cs typeface="Arial"/>
                <a:sym typeface="Arial"/>
              </a:rPr>
              <a:t>applied in deposit productization</a:t>
            </a:r>
            <a:r>
              <a:rPr b="0" i="0" lang="zh-CN" sz="800" u="none" cap="none" strike="noStrike">
                <a:solidFill>
                  <a:srgbClr val="000000"/>
                </a:solidFill>
                <a:latin typeface="Arial"/>
                <a:ea typeface="Arial"/>
                <a:cs typeface="Arial"/>
                <a:sym typeface="Arial"/>
              </a:rPr>
              <a:t>(在存款产品化中通过Seata取代供应商的Saga方案，解决存款核心跨库数据一致性问题)</a:t>
            </a:r>
            <a:endParaRPr b="0" i="0" sz="800" u="none" cap="none" strike="noStrike">
              <a:solidFill>
                <a:srgbClr val="000000"/>
              </a:solidFill>
              <a:latin typeface="Arial"/>
              <a:ea typeface="Arial"/>
              <a:cs typeface="Arial"/>
              <a:sym typeface="Arial"/>
            </a:endParaRPr>
          </a:p>
        </p:txBody>
      </p:sp>
      <p:sp>
        <p:nvSpPr>
          <p:cNvPr id="606" name="Google Shape;606;p46"/>
          <p:cNvSpPr txBox="1"/>
          <p:nvPr/>
        </p:nvSpPr>
        <p:spPr>
          <a:xfrm>
            <a:off x="163425" y="1060969"/>
            <a:ext cx="2644200" cy="261600"/>
          </a:xfrm>
          <a:prstGeom prst="rect">
            <a:avLst/>
          </a:prstGeom>
          <a:noFill/>
          <a:ln>
            <a:noFill/>
          </a:ln>
        </p:spPr>
        <p:txBody>
          <a:bodyPr anchorCtr="0" anchor="t" bIns="68575" lIns="68575" spcFirstLastPara="1" rIns="68575" wrap="square" tIns="68575">
            <a:spAutoFit/>
          </a:bodyPr>
          <a:lstStyle/>
          <a:p>
            <a:pPr indent="-279400" lvl="0" marL="457200" marR="0" rtl="0" algn="l">
              <a:lnSpc>
                <a:spcPct val="100000"/>
              </a:lnSpc>
              <a:spcBef>
                <a:spcPts val="0"/>
              </a:spcBef>
              <a:spcAft>
                <a:spcPts val="0"/>
              </a:spcAft>
              <a:buClr>
                <a:srgbClr val="000000"/>
              </a:buClr>
              <a:buSzPts val="800"/>
              <a:buFont typeface="Arial"/>
              <a:buAutoNum type="arabicPeriod"/>
            </a:pPr>
            <a:r>
              <a:rPr b="0" i="0" lang="zh-CN" sz="800" u="none" cap="none" strike="noStrike">
                <a:solidFill>
                  <a:srgbClr val="000000"/>
                </a:solidFill>
                <a:latin typeface="Arial"/>
                <a:ea typeface="Arial"/>
                <a:cs typeface="Arial"/>
                <a:sym typeface="Arial"/>
              </a:rPr>
              <a:t>Cross database risk prevention and control</a:t>
            </a:r>
            <a:endParaRPr b="0" i="0" sz="800" u="none" cap="none" strike="noStrike">
              <a:solidFill>
                <a:srgbClr val="000000"/>
              </a:solidFill>
              <a:latin typeface="Arial"/>
              <a:ea typeface="Arial"/>
              <a:cs typeface="Arial"/>
              <a:sym typeface="Arial"/>
            </a:endParaRPr>
          </a:p>
        </p:txBody>
      </p:sp>
      <p:sp>
        <p:nvSpPr>
          <p:cNvPr id="607" name="Google Shape;607;p46"/>
          <p:cNvSpPr txBox="1"/>
          <p:nvPr/>
        </p:nvSpPr>
        <p:spPr>
          <a:xfrm>
            <a:off x="169481" y="2173594"/>
            <a:ext cx="4877700" cy="754200"/>
          </a:xfrm>
          <a:prstGeom prst="rect">
            <a:avLst/>
          </a:prstGeom>
          <a:noFill/>
          <a:ln>
            <a:noFill/>
          </a:ln>
        </p:spPr>
        <p:txBody>
          <a:bodyPr anchorCtr="0" anchor="t" bIns="68575" lIns="68575" spcFirstLastPara="1" rIns="68575" wrap="square" tIns="68575">
            <a:spAutoFit/>
          </a:bodyPr>
          <a:lstStyle/>
          <a:p>
            <a:pPr indent="-215900" lvl="0" marL="342900" marR="0" rtl="0" algn="l">
              <a:lnSpc>
                <a:spcPct val="100000"/>
              </a:lnSpc>
              <a:spcBef>
                <a:spcPts val="0"/>
              </a:spcBef>
              <a:spcAft>
                <a:spcPts val="0"/>
              </a:spcAft>
              <a:buClr>
                <a:srgbClr val="000000"/>
              </a:buClr>
              <a:buSzPts val="800"/>
              <a:buFont typeface="Arial"/>
              <a:buChar char="●"/>
            </a:pPr>
            <a:r>
              <a:rPr b="0" i="0" lang="zh-CN" sz="800" u="none" cap="none" strike="noStrike">
                <a:solidFill>
                  <a:schemeClr val="dk1"/>
                </a:solidFill>
                <a:latin typeface="Arial"/>
                <a:ea typeface="Arial"/>
                <a:cs typeface="Arial"/>
                <a:sym typeface="Arial"/>
              </a:rPr>
              <a:t>Production application(生产应用)：2022.06.09</a:t>
            </a:r>
            <a:r>
              <a:rPr lang="zh-CN" sz="800">
                <a:solidFill>
                  <a:schemeClr val="dk1"/>
                </a:solidFill>
              </a:rPr>
              <a:t> </a:t>
            </a:r>
            <a:r>
              <a:rPr b="0" i="0" lang="zh-CN" sz="800" u="none" cap="none" strike="noStrike">
                <a:solidFill>
                  <a:schemeClr val="dk1"/>
                </a:solidFill>
                <a:latin typeface="Arial"/>
                <a:ea typeface="Arial"/>
                <a:cs typeface="Arial"/>
                <a:sym typeface="Arial"/>
              </a:rPr>
              <a:t>Real-time check alarms reveals </a:t>
            </a:r>
            <a:r>
              <a:rPr lang="zh-CN" sz="800">
                <a:solidFill>
                  <a:schemeClr val="dk1"/>
                </a:solidFill>
              </a:rPr>
              <a:t>1</a:t>
            </a:r>
            <a:r>
              <a:rPr b="0" i="0" lang="zh-CN" sz="800" u="none" cap="none" strike="noStrike">
                <a:solidFill>
                  <a:schemeClr val="dk1"/>
                </a:solidFill>
                <a:latin typeface="Arial"/>
                <a:ea typeface="Arial"/>
                <a:cs typeface="Arial"/>
                <a:sym typeface="Arial"/>
              </a:rPr>
              <a:t> financial loss incidents and avoid further expansion of risks(实时核对告警发现资损问题，及时止损避免风险扩大)</a:t>
            </a:r>
            <a:endParaRPr b="0" i="0" sz="8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800"/>
              <a:buFont typeface="Arial"/>
              <a:buChar char="●"/>
            </a:pPr>
            <a:r>
              <a:rPr b="0" i="0" lang="zh-CN" sz="800" u="none" cap="none" strike="noStrike">
                <a:solidFill>
                  <a:schemeClr val="dk1"/>
                </a:solidFill>
                <a:latin typeface="Arial"/>
                <a:ea typeface="Arial"/>
                <a:cs typeface="Arial"/>
                <a:sym typeface="Arial"/>
              </a:rPr>
              <a:t>Market Coverage(市场覆盖情况)：</a:t>
            </a:r>
            <a:r>
              <a:rPr b="0" i="0" lang="zh-CN" sz="800" u="none" cap="none" strike="noStrike">
                <a:solidFill>
                  <a:srgbClr val="000000"/>
                </a:solidFill>
                <a:latin typeface="Arial"/>
                <a:ea typeface="Arial"/>
                <a:cs typeface="Arial"/>
                <a:sym typeface="Arial"/>
              </a:rPr>
              <a:t>Covers three market fund processing scenarios of ID/PH/SG; coverage scenarios are 51/31/59 respectively; </a:t>
            </a:r>
            <a:r>
              <a:rPr b="0" i="0" lang="zh-CN" sz="800" u="none" cap="none" strike="noStrike">
                <a:solidFill>
                  <a:schemeClr val="dk1"/>
                </a:solidFill>
                <a:latin typeface="Arial"/>
                <a:ea typeface="Arial"/>
                <a:cs typeface="Arial"/>
                <a:sym typeface="Arial"/>
              </a:rPr>
              <a:t>business scenarios </a:t>
            </a:r>
            <a:r>
              <a:rPr b="0" i="0" lang="zh-CN" sz="800" u="none" cap="none" strike="noStrike">
                <a:solidFill>
                  <a:srgbClr val="FF2A00"/>
                </a:solidFill>
                <a:latin typeface="Arial"/>
                <a:ea typeface="Arial"/>
                <a:cs typeface="Arial"/>
                <a:sym typeface="Arial"/>
              </a:rPr>
              <a:t>coverage 100%</a:t>
            </a:r>
            <a:r>
              <a:rPr b="0" i="0" lang="zh-CN" sz="800" u="none" cap="none" strike="noStrike">
                <a:solidFill>
                  <a:schemeClr val="dk1"/>
                </a:solidFill>
                <a:latin typeface="Arial"/>
                <a:ea typeface="Arial"/>
                <a:cs typeface="Arial"/>
                <a:sym typeface="Arial"/>
              </a:rPr>
              <a:t>；</a:t>
            </a:r>
            <a:endParaRPr b="0" i="0" sz="800" u="none" cap="none" strike="noStrike">
              <a:solidFill>
                <a:srgbClr val="000000"/>
              </a:solidFill>
              <a:latin typeface="Arial"/>
              <a:ea typeface="Arial"/>
              <a:cs typeface="Arial"/>
              <a:sym typeface="Arial"/>
            </a:endParaRPr>
          </a:p>
        </p:txBody>
      </p:sp>
      <p:sp>
        <p:nvSpPr>
          <p:cNvPr id="608" name="Google Shape;608;p46"/>
          <p:cNvSpPr txBox="1"/>
          <p:nvPr/>
        </p:nvSpPr>
        <p:spPr>
          <a:xfrm>
            <a:off x="169484" y="1975856"/>
            <a:ext cx="2857800" cy="261600"/>
          </a:xfrm>
          <a:prstGeom prst="rect">
            <a:avLst/>
          </a:prstGeom>
          <a:noFill/>
          <a:ln>
            <a:noFill/>
          </a:ln>
        </p:spPr>
        <p:txBody>
          <a:bodyPr anchorCtr="0" anchor="t" bIns="68575" lIns="68575" spcFirstLastPara="1" rIns="68575" wrap="square" tIns="68575">
            <a:spAutoFit/>
          </a:bodyPr>
          <a:lstStyle/>
          <a:p>
            <a:pPr indent="-279400" lvl="0" marL="457200" marR="0" rtl="0" algn="l">
              <a:lnSpc>
                <a:spcPct val="100000"/>
              </a:lnSpc>
              <a:spcBef>
                <a:spcPts val="0"/>
              </a:spcBef>
              <a:spcAft>
                <a:spcPts val="0"/>
              </a:spcAft>
              <a:buSzPts val="800"/>
              <a:buAutoNum type="arabicPeriod" startAt="2"/>
            </a:pPr>
            <a:r>
              <a:rPr lang="zh-CN" sz="800"/>
              <a:t>Cross</a:t>
            </a:r>
            <a:r>
              <a:rPr b="0" i="0" lang="zh-CN" sz="800" u="none" cap="none" strike="noStrike">
                <a:solidFill>
                  <a:srgbClr val="000000"/>
                </a:solidFill>
                <a:latin typeface="Arial"/>
                <a:ea typeface="Arial"/>
                <a:cs typeface="Arial"/>
                <a:sym typeface="Arial"/>
              </a:rPr>
              <a:t> system risk prevention and control</a:t>
            </a:r>
            <a:endParaRPr b="0" i="0" sz="800" u="none" cap="none" strike="noStrike">
              <a:solidFill>
                <a:srgbClr val="000000"/>
              </a:solidFill>
              <a:latin typeface="Arial"/>
              <a:ea typeface="Arial"/>
              <a:cs typeface="Arial"/>
              <a:sym typeface="Arial"/>
            </a:endParaRPr>
          </a:p>
        </p:txBody>
      </p:sp>
      <p:pic>
        <p:nvPicPr>
          <p:cNvPr id="609" name="Google Shape;609;p46"/>
          <p:cNvPicPr preferRelativeResize="0"/>
          <p:nvPr/>
        </p:nvPicPr>
        <p:blipFill rotWithShape="1">
          <a:blip r:embed="rId3">
            <a:alphaModFix/>
          </a:blip>
          <a:srcRect b="0" l="0" r="0" t="0"/>
          <a:stretch/>
        </p:blipFill>
        <p:spPr>
          <a:xfrm>
            <a:off x="5344894" y="2706994"/>
            <a:ext cx="2644105" cy="1070475"/>
          </a:xfrm>
          <a:prstGeom prst="rect">
            <a:avLst/>
          </a:prstGeom>
          <a:noFill/>
          <a:ln>
            <a:noFill/>
          </a:ln>
        </p:spPr>
      </p:pic>
      <p:sp>
        <p:nvSpPr>
          <p:cNvPr id="610" name="Google Shape;610;p46"/>
          <p:cNvSpPr txBox="1"/>
          <p:nvPr/>
        </p:nvSpPr>
        <p:spPr>
          <a:xfrm>
            <a:off x="148350" y="3080194"/>
            <a:ext cx="4138500" cy="261600"/>
          </a:xfrm>
          <a:prstGeom prst="rect">
            <a:avLst/>
          </a:prstGeom>
          <a:noFill/>
          <a:ln>
            <a:noFill/>
          </a:ln>
        </p:spPr>
        <p:txBody>
          <a:bodyPr anchorCtr="0" anchor="t" bIns="68575" lIns="68575" spcFirstLastPara="1" rIns="68575" wrap="square" tIns="68575">
            <a:spAutoFit/>
          </a:bodyPr>
          <a:lstStyle/>
          <a:p>
            <a:pPr indent="-279400" lvl="0" marL="457200" marR="0" rtl="0" algn="l">
              <a:lnSpc>
                <a:spcPct val="100000"/>
              </a:lnSpc>
              <a:spcBef>
                <a:spcPts val="0"/>
              </a:spcBef>
              <a:spcAft>
                <a:spcPts val="0"/>
              </a:spcAft>
              <a:buSzPts val="800"/>
              <a:buAutoNum type="arabicPeriod" startAt="3"/>
            </a:pPr>
            <a:r>
              <a:rPr lang="zh-CN" sz="800"/>
              <a:t>Cross</a:t>
            </a:r>
            <a:r>
              <a:rPr b="0" i="0" lang="zh-CN" sz="800" u="none" cap="none" strike="noStrike">
                <a:solidFill>
                  <a:srgbClr val="000000"/>
                </a:solidFill>
                <a:latin typeface="Arial"/>
                <a:ea typeface="Arial"/>
                <a:cs typeface="Arial"/>
                <a:sym typeface="Arial"/>
              </a:rPr>
              <a:t> datacenter  risk prevention and control:remote logs</a:t>
            </a:r>
            <a:endParaRPr b="0" i="0" sz="800" u="none" cap="none" strike="noStrike">
              <a:solidFill>
                <a:srgbClr val="000000"/>
              </a:solidFill>
              <a:latin typeface="Arial"/>
              <a:ea typeface="Arial"/>
              <a:cs typeface="Arial"/>
              <a:sym typeface="Arial"/>
            </a:endParaRPr>
          </a:p>
        </p:txBody>
      </p:sp>
      <p:sp>
        <p:nvSpPr>
          <p:cNvPr id="611" name="Google Shape;611;p46"/>
          <p:cNvSpPr txBox="1"/>
          <p:nvPr/>
        </p:nvSpPr>
        <p:spPr>
          <a:xfrm>
            <a:off x="310519" y="3294994"/>
            <a:ext cx="4176600" cy="5079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0" i="0" lang="zh-CN" sz="800" u="none" cap="none" strike="noStrike">
                <a:solidFill>
                  <a:srgbClr val="000000"/>
                </a:solidFill>
                <a:latin typeface="Arial"/>
                <a:ea typeface="Arial"/>
                <a:cs typeface="Arial"/>
                <a:sym typeface="Arial"/>
              </a:rPr>
              <a:t>a) Production application(生产应用)</a:t>
            </a:r>
            <a:endParaRPr b="0" i="0" sz="8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800"/>
              <a:buFont typeface="Arial"/>
              <a:buChar char="●"/>
            </a:pPr>
            <a:r>
              <a:rPr b="0" i="0" lang="zh-CN" sz="800" u="none" cap="none" strike="noStrike">
                <a:solidFill>
                  <a:srgbClr val="000000"/>
                </a:solidFill>
                <a:latin typeface="Arial"/>
                <a:ea typeface="Arial"/>
                <a:cs typeface="Arial"/>
                <a:sym typeface="Arial"/>
              </a:rPr>
              <a:t>2023/03/27 core  banking database failure we assesses business impact scope through remote logs(核心银行数据库故障我们通过远程日志评估业务影响范围)</a:t>
            </a:r>
            <a:endParaRPr b="0" i="0" sz="800" u="none" cap="none" strike="noStrike">
              <a:solidFill>
                <a:srgbClr val="000000"/>
              </a:solidFill>
              <a:latin typeface="Arial"/>
              <a:ea typeface="Arial"/>
              <a:cs typeface="Arial"/>
              <a:sym typeface="Arial"/>
            </a:endParaRPr>
          </a:p>
        </p:txBody>
      </p:sp>
      <p:sp>
        <p:nvSpPr>
          <p:cNvPr id="612" name="Google Shape;612;p46"/>
          <p:cNvSpPr txBox="1"/>
          <p:nvPr/>
        </p:nvSpPr>
        <p:spPr>
          <a:xfrm>
            <a:off x="310519" y="3730069"/>
            <a:ext cx="4176600" cy="908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0" i="0" lang="zh-CN" sz="800" u="none" cap="none" strike="noStrike">
                <a:solidFill>
                  <a:srgbClr val="000000"/>
                </a:solidFill>
                <a:latin typeface="Arial"/>
                <a:ea typeface="Arial"/>
                <a:cs typeface="Arial"/>
                <a:sym typeface="Arial"/>
              </a:rPr>
              <a:t>b) Market Coverage(市场覆盖情况)</a:t>
            </a:r>
            <a:endParaRPr b="0" i="0" sz="800" u="none" cap="none" strike="noStrike">
              <a:solidFill>
                <a:srgbClr val="000000"/>
              </a:solidFill>
              <a:latin typeface="Arial"/>
              <a:ea typeface="Arial"/>
              <a:cs typeface="Arial"/>
              <a:sym typeface="Arial"/>
            </a:endParaRPr>
          </a:p>
          <a:p>
            <a:pPr indent="-209550" lvl="0" marL="342900" marR="0" rtl="0" algn="l">
              <a:lnSpc>
                <a:spcPct val="100000"/>
              </a:lnSpc>
              <a:spcBef>
                <a:spcPts val="0"/>
              </a:spcBef>
              <a:spcAft>
                <a:spcPts val="0"/>
              </a:spcAft>
              <a:buClr>
                <a:srgbClr val="000000"/>
              </a:buClr>
              <a:buSzPts val="700"/>
              <a:buFont typeface="Arial"/>
              <a:buChar char="●"/>
            </a:pPr>
            <a:r>
              <a:rPr b="0" i="0" lang="zh-CN" sz="700" u="none" cap="none" strike="noStrike">
                <a:solidFill>
                  <a:srgbClr val="000000"/>
                </a:solidFill>
                <a:latin typeface="Arial"/>
                <a:ea typeface="Arial"/>
                <a:cs typeface="Arial"/>
                <a:sym typeface="Arial"/>
              </a:rPr>
              <a:t>ID: Deposit/Loan/Payment Acquisition/Payment Clearing/Payment Channel,5 types of businesses; synchronization mode, </a:t>
            </a:r>
            <a:r>
              <a:rPr b="0" i="0" lang="zh-CN" sz="700" u="none" cap="none" strike="noStrike">
                <a:solidFill>
                  <a:srgbClr val="FF2A00"/>
                </a:solidFill>
                <a:latin typeface="Arial"/>
                <a:ea typeface="Arial"/>
                <a:cs typeface="Arial"/>
                <a:sym typeface="Arial"/>
              </a:rPr>
              <a:t>coverage 100%</a:t>
            </a:r>
            <a:endParaRPr b="0" i="0" sz="700" u="none" cap="none" strike="noStrike">
              <a:solidFill>
                <a:schemeClr val="dk1"/>
              </a:solidFill>
              <a:latin typeface="Arial"/>
              <a:ea typeface="Arial"/>
              <a:cs typeface="Arial"/>
              <a:sym typeface="Arial"/>
            </a:endParaRPr>
          </a:p>
          <a:p>
            <a:pPr indent="-209550" lvl="0" marL="342900" marR="0" rtl="0" algn="l">
              <a:lnSpc>
                <a:spcPct val="100000"/>
              </a:lnSpc>
              <a:spcBef>
                <a:spcPts val="0"/>
              </a:spcBef>
              <a:spcAft>
                <a:spcPts val="0"/>
              </a:spcAft>
              <a:buClr>
                <a:schemeClr val="dk1"/>
              </a:buClr>
              <a:buSzPts val="700"/>
              <a:buFont typeface="Arial"/>
              <a:buChar char="●"/>
            </a:pPr>
            <a:r>
              <a:rPr b="0" i="0" lang="zh-CN" sz="700" u="none" cap="none" strike="noStrike">
                <a:solidFill>
                  <a:schemeClr val="dk1"/>
                </a:solidFill>
                <a:latin typeface="Arial"/>
                <a:ea typeface="Arial"/>
                <a:cs typeface="Arial"/>
                <a:sym typeface="Arial"/>
              </a:rPr>
              <a:t>PH: Deposit/Loan/Payment Acquisition/Payment Clearing/Payment Channel,5 types of businesses; </a:t>
            </a:r>
            <a:r>
              <a:rPr lang="zh-CN" sz="700">
                <a:solidFill>
                  <a:schemeClr val="dk1"/>
                </a:solidFill>
              </a:rPr>
              <a:t>synchronization</a:t>
            </a:r>
            <a:r>
              <a:rPr b="0" i="0" lang="zh-CN" sz="700" u="none" cap="none" strike="noStrike">
                <a:solidFill>
                  <a:schemeClr val="dk1"/>
                </a:solidFill>
                <a:latin typeface="Arial"/>
                <a:ea typeface="Arial"/>
                <a:cs typeface="Arial"/>
                <a:sym typeface="Arial"/>
              </a:rPr>
              <a:t> mode, </a:t>
            </a:r>
            <a:r>
              <a:rPr b="0" i="0" lang="zh-CN" sz="700" u="none" cap="none" strike="noStrike">
                <a:solidFill>
                  <a:srgbClr val="FF2A00"/>
                </a:solidFill>
                <a:latin typeface="Arial"/>
                <a:ea typeface="Arial"/>
                <a:cs typeface="Arial"/>
                <a:sym typeface="Arial"/>
              </a:rPr>
              <a:t>coverage 100%</a:t>
            </a:r>
            <a:endParaRPr b="0" i="0" sz="700" u="none" cap="none" strike="noStrike">
              <a:solidFill>
                <a:schemeClr val="dk1"/>
              </a:solidFill>
              <a:latin typeface="Arial"/>
              <a:ea typeface="Arial"/>
              <a:cs typeface="Arial"/>
              <a:sym typeface="Arial"/>
            </a:endParaRPr>
          </a:p>
          <a:p>
            <a:pPr indent="-209550" lvl="0" marL="342900" marR="0" rtl="0" algn="l">
              <a:lnSpc>
                <a:spcPct val="100000"/>
              </a:lnSpc>
              <a:spcBef>
                <a:spcPts val="0"/>
              </a:spcBef>
              <a:spcAft>
                <a:spcPts val="0"/>
              </a:spcAft>
              <a:buClr>
                <a:schemeClr val="dk1"/>
              </a:buClr>
              <a:buSzPts val="700"/>
              <a:buFont typeface="Arial"/>
              <a:buChar char="●"/>
            </a:pPr>
            <a:r>
              <a:rPr b="0" i="0" lang="zh-CN" sz="700" u="none" cap="none" strike="noStrike">
                <a:solidFill>
                  <a:schemeClr val="dk1"/>
                </a:solidFill>
                <a:latin typeface="Arial"/>
                <a:ea typeface="Arial"/>
                <a:cs typeface="Arial"/>
                <a:sym typeface="Arial"/>
              </a:rPr>
              <a:t>SG:Investment/Payment Acquisition/Payment Settlement/Payment channel/Loan,5 types of businesses; asynchronous mode,</a:t>
            </a:r>
            <a:r>
              <a:rPr b="0" i="0" lang="zh-CN" sz="700" u="none" cap="none" strike="noStrike">
                <a:solidFill>
                  <a:srgbClr val="FF2A00"/>
                </a:solidFill>
                <a:latin typeface="Arial"/>
                <a:ea typeface="Arial"/>
                <a:cs typeface="Arial"/>
                <a:sym typeface="Arial"/>
              </a:rPr>
              <a:t>coverage </a:t>
            </a:r>
            <a:r>
              <a:rPr lang="zh-CN" sz="700">
                <a:solidFill>
                  <a:srgbClr val="FF2A00"/>
                </a:solidFill>
              </a:rPr>
              <a:t>100</a:t>
            </a:r>
            <a:r>
              <a:rPr b="0" i="0" lang="zh-CN" sz="700" u="none" cap="none" strike="noStrike">
                <a:solidFill>
                  <a:srgbClr val="FF2A00"/>
                </a:solidFill>
                <a:latin typeface="Arial"/>
                <a:ea typeface="Arial"/>
                <a:cs typeface="Arial"/>
                <a:sym typeface="Arial"/>
              </a:rPr>
              <a:t>%</a:t>
            </a:r>
            <a:endParaRPr b="0" i="0" sz="700" u="none" cap="none" strike="noStrike">
              <a:solidFill>
                <a:schemeClr val="dk1"/>
              </a:solidFill>
              <a:latin typeface="Arial"/>
              <a:ea typeface="Arial"/>
              <a:cs typeface="Arial"/>
              <a:sym typeface="Arial"/>
            </a:endParaRPr>
          </a:p>
        </p:txBody>
      </p:sp>
      <p:pic>
        <p:nvPicPr>
          <p:cNvPr id="613" name="Google Shape;613;p46"/>
          <p:cNvPicPr preferRelativeResize="0"/>
          <p:nvPr/>
        </p:nvPicPr>
        <p:blipFill rotWithShape="1">
          <a:blip r:embed="rId4">
            <a:alphaModFix/>
          </a:blip>
          <a:srcRect b="0" l="0" r="0" t="0"/>
          <a:stretch/>
        </p:blipFill>
        <p:spPr>
          <a:xfrm>
            <a:off x="5201081" y="1139053"/>
            <a:ext cx="3312730" cy="447282"/>
          </a:xfrm>
          <a:prstGeom prst="rect">
            <a:avLst/>
          </a:prstGeom>
          <a:noFill/>
          <a:ln>
            <a:noFill/>
          </a:ln>
        </p:spPr>
      </p:pic>
      <p:pic>
        <p:nvPicPr>
          <p:cNvPr id="614" name="Google Shape;614;p46"/>
          <p:cNvPicPr preferRelativeResize="0"/>
          <p:nvPr/>
        </p:nvPicPr>
        <p:blipFill rotWithShape="1">
          <a:blip r:embed="rId5">
            <a:alphaModFix/>
          </a:blip>
          <a:srcRect b="0" l="0" r="0" t="0"/>
          <a:stretch/>
        </p:blipFill>
        <p:spPr>
          <a:xfrm>
            <a:off x="5245593" y="1555078"/>
            <a:ext cx="2857725" cy="947715"/>
          </a:xfrm>
          <a:prstGeom prst="rect">
            <a:avLst/>
          </a:prstGeom>
          <a:noFill/>
          <a:ln>
            <a:noFill/>
          </a:ln>
        </p:spPr>
      </p:pic>
      <p:sp>
        <p:nvSpPr>
          <p:cNvPr id="615" name="Google Shape;615;p46"/>
          <p:cNvSpPr txBox="1"/>
          <p:nvPr>
            <p:ph idx="12" type="sldNum"/>
          </p:nvPr>
        </p:nvSpPr>
        <p:spPr>
          <a:xfrm>
            <a:off x="8774649" y="4780550"/>
            <a:ext cx="369300" cy="231000"/>
          </a:xfrm>
          <a:prstGeom prst="rect">
            <a:avLst/>
          </a:prstGeom>
          <a:noFill/>
          <a:ln>
            <a:noFill/>
          </a:ln>
        </p:spPr>
        <p:txBody>
          <a:bodyPr anchorCtr="0" anchor="t" bIns="38100" lIns="38100" spcFirstLastPara="1" rIns="38100" wrap="square" tIns="38100">
            <a:spAutoFit/>
          </a:bodyPr>
          <a:lstStyle/>
          <a:p>
            <a:pPr indent="0" lvl="0" marL="0" rtl="0" algn="ctr">
              <a:spcBef>
                <a:spcPts val="0"/>
              </a:spcBef>
              <a:spcAft>
                <a:spcPts val="0"/>
              </a:spcAft>
              <a:buClr>
                <a:srgbClr val="000000"/>
              </a:buClr>
              <a:buSzPts val="1000"/>
              <a:buFont typeface="Arial"/>
              <a:buNone/>
            </a:pPr>
            <a:fld id="{00000000-1234-1234-1234-123412341234}" type="slidenum">
              <a:rPr b="1" lang="zh-CN" sz="1000">
                <a:solidFill>
                  <a:schemeClr val="lt1"/>
                </a:solidFill>
                <a:latin typeface="Roboto"/>
                <a:ea typeface="Roboto"/>
                <a:cs typeface="Roboto"/>
                <a:sym typeface="Roboto"/>
              </a:rPr>
              <a:t>‹#›</a:t>
            </a:fld>
            <a:endParaRPr b="1" sz="1000">
              <a:solidFill>
                <a:schemeClr val="lt1"/>
              </a:solidFill>
              <a:latin typeface="Roboto"/>
              <a:ea typeface="Roboto"/>
              <a:cs typeface="Roboto"/>
              <a:sym typeface="Roboto"/>
            </a:endParaRPr>
          </a:p>
        </p:txBody>
      </p:sp>
      <p:sp>
        <p:nvSpPr>
          <p:cNvPr id="616" name="Google Shape;616;p46"/>
          <p:cNvSpPr txBox="1"/>
          <p:nvPr/>
        </p:nvSpPr>
        <p:spPr>
          <a:xfrm>
            <a:off x="5085169" y="982547"/>
            <a:ext cx="30180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0" i="0" lang="zh-CN" sz="800" u="none" cap="none" strike="noStrike">
                <a:solidFill>
                  <a:srgbClr val="000000"/>
                </a:solidFill>
                <a:latin typeface="Arial"/>
                <a:ea typeface="Arial"/>
                <a:cs typeface="Arial"/>
                <a:sym typeface="Arial"/>
              </a:rPr>
              <a:t>c) Online operation status(线上运行情况)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7"/>
          <p:cNvSpPr txBox="1"/>
          <p:nvPr>
            <p:ph type="title"/>
          </p:nvPr>
        </p:nvSpPr>
        <p:spPr>
          <a:xfrm>
            <a:off x="370375" y="235425"/>
            <a:ext cx="8404200" cy="572700"/>
          </a:xfrm>
          <a:prstGeom prst="rect">
            <a:avLst/>
          </a:prstGeom>
          <a:noFill/>
          <a:ln>
            <a:noFill/>
          </a:ln>
        </p:spPr>
        <p:txBody>
          <a:bodyPr anchorCtr="0" anchor="ctr" bIns="38100" lIns="38100" spcFirstLastPara="1" rIns="38100" wrap="square" tIns="38100">
            <a:normAutofit/>
          </a:bodyPr>
          <a:lstStyle/>
          <a:p>
            <a:pPr indent="0" lvl="0" marL="0" rtl="0" algn="l">
              <a:lnSpc>
                <a:spcPct val="100000"/>
              </a:lnSpc>
              <a:spcBef>
                <a:spcPts val="0"/>
              </a:spcBef>
              <a:spcAft>
                <a:spcPts val="0"/>
              </a:spcAft>
              <a:buClr>
                <a:schemeClr val="dk1"/>
              </a:buClr>
              <a:buSzPts val="700"/>
              <a:buFont typeface="Arial"/>
              <a:buNone/>
            </a:pPr>
            <a:r>
              <a:rPr lang="zh-CN" sz="1700">
                <a:solidFill>
                  <a:srgbClr val="EE4D2D"/>
                </a:solidFill>
                <a:latin typeface="Calibri"/>
                <a:ea typeface="Calibri"/>
                <a:cs typeface="Calibri"/>
                <a:sym typeface="Calibri"/>
              </a:rPr>
              <a:t>Data consistency risk prevention and control objectives comparison</a:t>
            </a:r>
            <a:endParaRPr sz="1700">
              <a:solidFill>
                <a:srgbClr val="EE4D2D"/>
              </a:solidFill>
              <a:latin typeface="Arial"/>
              <a:ea typeface="Arial"/>
              <a:cs typeface="Arial"/>
              <a:sym typeface="Arial"/>
            </a:endParaRPr>
          </a:p>
        </p:txBody>
      </p:sp>
      <p:sp>
        <p:nvSpPr>
          <p:cNvPr id="622" name="Google Shape;622;p47"/>
          <p:cNvSpPr/>
          <p:nvPr/>
        </p:nvSpPr>
        <p:spPr>
          <a:xfrm>
            <a:off x="479625" y="1020019"/>
            <a:ext cx="7995300" cy="2820300"/>
          </a:xfrm>
          <a:prstGeom prst="rect">
            <a:avLst/>
          </a:prstGeom>
          <a:solidFill>
            <a:srgbClr val="FFFFFF"/>
          </a:solidFill>
          <a:ln cap="flat" cmpd="sng" w="19050">
            <a:solidFill>
              <a:srgbClr val="4141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3" name="Google Shape;623;p47"/>
          <p:cNvSpPr txBox="1"/>
          <p:nvPr/>
        </p:nvSpPr>
        <p:spPr>
          <a:xfrm>
            <a:off x="5401969" y="2614725"/>
            <a:ext cx="2958600" cy="1092900"/>
          </a:xfrm>
          <a:prstGeom prst="rect">
            <a:avLst/>
          </a:prstGeom>
          <a:noFill/>
          <a:ln>
            <a:noFill/>
          </a:ln>
        </p:spPr>
        <p:txBody>
          <a:bodyPr anchorCtr="0" anchor="t" bIns="68575" lIns="68575" spcFirstLastPara="1" rIns="68575" wrap="square" tIns="68575">
            <a:spAutoFit/>
          </a:bodyPr>
          <a:lstStyle/>
          <a:p>
            <a:pPr indent="-234950" lvl="0" marL="342900" marR="0" rtl="0" algn="l">
              <a:lnSpc>
                <a:spcPct val="100000"/>
              </a:lnSpc>
              <a:spcBef>
                <a:spcPts val="0"/>
              </a:spcBef>
              <a:spcAft>
                <a:spcPts val="0"/>
              </a:spcAft>
              <a:buClr>
                <a:srgbClr val="000000"/>
              </a:buClr>
              <a:buSzPts val="1100"/>
              <a:buFont typeface="Arial"/>
              <a:buChar char="●"/>
            </a:pPr>
            <a:r>
              <a:rPr b="0" i="0" lang="zh-CN" sz="800" u="none" cap="none" strike="noStrike">
                <a:solidFill>
                  <a:srgbClr val="000000"/>
                </a:solidFill>
                <a:latin typeface="Arial"/>
                <a:ea typeface="Arial"/>
                <a:cs typeface="Arial"/>
                <a:sym typeface="Arial"/>
              </a:rPr>
              <a:t>Transaction logs are written to the remote log system synchronously(</a:t>
            </a:r>
            <a:r>
              <a:rPr b="0" i="0" lang="zh-CN" sz="600" u="none" cap="none" strike="noStrike">
                <a:solidFill>
                  <a:srgbClr val="000000"/>
                </a:solidFill>
                <a:latin typeface="Arial"/>
                <a:ea typeface="Arial"/>
                <a:cs typeface="Arial"/>
                <a:sym typeface="Arial"/>
              </a:rPr>
              <a:t>交易日志同步写入</a:t>
            </a:r>
            <a:r>
              <a:rPr b="0" i="0" lang="zh-CN" sz="600" u="none" cap="none" strike="noStrike">
                <a:solidFill>
                  <a:srgbClr val="FF2A00"/>
                </a:solidFill>
                <a:latin typeface="Arial"/>
                <a:ea typeface="Arial"/>
                <a:cs typeface="Arial"/>
                <a:sym typeface="Arial"/>
              </a:rPr>
              <a:t>远程日志</a:t>
            </a:r>
            <a:r>
              <a:rPr b="0" i="0" lang="zh-CN" sz="600" u="none" cap="none" strike="noStrike">
                <a:solidFill>
                  <a:srgbClr val="000000"/>
                </a:solidFill>
                <a:latin typeface="Arial"/>
                <a:ea typeface="Arial"/>
                <a:cs typeface="Arial"/>
                <a:sym typeface="Arial"/>
              </a:rPr>
              <a:t>系统</a:t>
            </a:r>
            <a:r>
              <a:rPr b="0" i="0" lang="zh-CN" sz="800" u="none" cap="none" strike="noStrike">
                <a:solidFill>
                  <a:srgbClr val="000000"/>
                </a:solidFill>
                <a:latin typeface="Arial"/>
                <a:ea typeface="Arial"/>
                <a:cs typeface="Arial"/>
                <a:sym typeface="Arial"/>
              </a:rPr>
              <a:t>)</a:t>
            </a:r>
            <a:endParaRPr b="0" i="0" sz="800" u="none" cap="none" strike="noStrike">
              <a:solidFill>
                <a:srgbClr val="000000"/>
              </a:solidFill>
              <a:latin typeface="Arial"/>
              <a:ea typeface="Arial"/>
              <a:cs typeface="Arial"/>
              <a:sym typeface="Arial"/>
            </a:endParaRPr>
          </a:p>
          <a:p>
            <a:pPr indent="-234950" lvl="0" marL="342900" marR="0" rtl="0" algn="l">
              <a:lnSpc>
                <a:spcPct val="100000"/>
              </a:lnSpc>
              <a:spcBef>
                <a:spcPts val="0"/>
              </a:spcBef>
              <a:spcAft>
                <a:spcPts val="0"/>
              </a:spcAft>
              <a:buClr>
                <a:srgbClr val="000000"/>
              </a:buClr>
              <a:buSzPts val="1100"/>
              <a:buFont typeface="Arial"/>
              <a:buChar char="●"/>
            </a:pPr>
            <a:r>
              <a:rPr b="0" i="0" lang="zh-CN" sz="800" u="none" cap="none" strike="noStrike">
                <a:solidFill>
                  <a:srgbClr val="000000"/>
                </a:solidFill>
                <a:latin typeface="Arial"/>
                <a:ea typeface="Arial"/>
                <a:cs typeface="Arial"/>
                <a:sym typeface="Arial"/>
              </a:rPr>
              <a:t>remote-log asynchronous reconcile; evaluate the amount of un-</a:t>
            </a:r>
            <a:r>
              <a:rPr b="0" i="0" lang="zh-CN" sz="800" u="none" cap="none" strike="noStrike">
                <a:solidFill>
                  <a:schemeClr val="dk1"/>
                </a:solidFill>
                <a:latin typeface="Arial"/>
                <a:ea typeface="Arial"/>
                <a:cs typeface="Arial"/>
                <a:sym typeface="Arial"/>
              </a:rPr>
              <a:t>reconciled</a:t>
            </a:r>
            <a:r>
              <a:rPr b="0" i="0" lang="zh-CN" sz="800" u="none" cap="none" strike="noStrike">
                <a:solidFill>
                  <a:srgbClr val="000000"/>
                </a:solidFill>
                <a:latin typeface="Arial"/>
                <a:ea typeface="Arial"/>
                <a:cs typeface="Arial"/>
                <a:sym typeface="Arial"/>
              </a:rPr>
              <a:t> accounts and form a blacklist to prevent dynamic transactions of blacklisted accounts(</a:t>
            </a:r>
            <a:r>
              <a:rPr b="0" i="0" lang="zh-CN" sz="600" u="none" cap="none" strike="noStrike">
                <a:solidFill>
                  <a:srgbClr val="000000"/>
                </a:solidFill>
                <a:latin typeface="Arial"/>
                <a:ea typeface="Arial"/>
                <a:cs typeface="Arial"/>
                <a:sym typeface="Arial"/>
              </a:rPr>
              <a:t>远程日志异步勾销；</a:t>
            </a:r>
            <a:r>
              <a:rPr b="0" i="0" lang="zh-CN" sz="600" u="none" cap="none" strike="noStrike">
                <a:solidFill>
                  <a:srgbClr val="FF2A00"/>
                </a:solidFill>
                <a:latin typeface="Arial"/>
                <a:ea typeface="Arial"/>
                <a:cs typeface="Arial"/>
                <a:sym typeface="Arial"/>
              </a:rPr>
              <a:t>评估未勾销账户金额并形成黑名单，阻止黑名单账户动账交易</a:t>
            </a:r>
            <a:r>
              <a:rPr b="0" i="0" lang="zh-CN" sz="800" u="none" cap="none" strike="noStrike">
                <a:solidFill>
                  <a:srgbClr val="000000"/>
                </a:solidFill>
                <a:latin typeface="Arial"/>
                <a:ea typeface="Arial"/>
                <a:cs typeface="Arial"/>
                <a:sym typeface="Arial"/>
              </a:rPr>
              <a:t>)</a:t>
            </a:r>
            <a:endParaRPr b="0" i="0" sz="800" u="none" cap="none" strike="noStrike">
              <a:solidFill>
                <a:srgbClr val="000000"/>
              </a:solidFill>
              <a:latin typeface="Arial"/>
              <a:ea typeface="Arial"/>
              <a:cs typeface="Arial"/>
              <a:sym typeface="Arial"/>
            </a:endParaRPr>
          </a:p>
        </p:txBody>
      </p:sp>
      <p:sp>
        <p:nvSpPr>
          <p:cNvPr id="624" name="Google Shape;624;p47"/>
          <p:cNvSpPr/>
          <p:nvPr/>
        </p:nvSpPr>
        <p:spPr>
          <a:xfrm>
            <a:off x="4824469" y="2126119"/>
            <a:ext cx="465900" cy="2835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5" name="Google Shape;625;p47"/>
          <p:cNvSpPr/>
          <p:nvPr/>
        </p:nvSpPr>
        <p:spPr>
          <a:xfrm>
            <a:off x="4824469" y="2960213"/>
            <a:ext cx="465900" cy="2835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6" name="Google Shape;626;p47"/>
          <p:cNvSpPr txBox="1"/>
          <p:nvPr/>
        </p:nvSpPr>
        <p:spPr>
          <a:xfrm>
            <a:off x="5528475" y="1969556"/>
            <a:ext cx="2725500" cy="5079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000"/>
              <a:buFont typeface="Arial"/>
              <a:buNone/>
            </a:pPr>
            <a:r>
              <a:rPr b="0" i="0" lang="zh-CN" sz="800" u="none" cap="none" strike="noStrike">
                <a:solidFill>
                  <a:srgbClr val="000000"/>
                </a:solidFill>
                <a:latin typeface="Arial"/>
                <a:ea typeface="Arial"/>
                <a:cs typeface="Arial"/>
                <a:sym typeface="Arial"/>
              </a:rPr>
              <a:t>Use real-time check to detect data inconsistencies between systems and provide early alarms（</a:t>
            </a:r>
            <a:r>
              <a:rPr b="0" i="0" lang="zh-CN" sz="600" u="none" cap="none" strike="noStrike">
                <a:solidFill>
                  <a:srgbClr val="000000"/>
                </a:solidFill>
                <a:latin typeface="Arial"/>
                <a:ea typeface="Arial"/>
                <a:cs typeface="Arial"/>
                <a:sym typeface="Arial"/>
              </a:rPr>
              <a:t>使用</a:t>
            </a:r>
            <a:r>
              <a:rPr b="0" i="0" lang="zh-CN" sz="600" u="none" cap="none" strike="noStrike">
                <a:solidFill>
                  <a:srgbClr val="FF2A00"/>
                </a:solidFill>
                <a:latin typeface="Arial"/>
                <a:ea typeface="Arial"/>
                <a:cs typeface="Arial"/>
                <a:sym typeface="Arial"/>
              </a:rPr>
              <a:t>实时核对</a:t>
            </a:r>
            <a:r>
              <a:rPr b="0" i="0" lang="zh-CN" sz="600" u="none" cap="none" strike="noStrike">
                <a:solidFill>
                  <a:srgbClr val="000000"/>
                </a:solidFill>
                <a:latin typeface="Arial"/>
                <a:ea typeface="Arial"/>
                <a:cs typeface="Arial"/>
                <a:sym typeface="Arial"/>
              </a:rPr>
              <a:t>发现系统间数据不一致并进行预警</a:t>
            </a:r>
            <a:r>
              <a:rPr b="0" i="0" lang="zh-CN" sz="800" u="none" cap="none" strike="noStrike">
                <a:solidFill>
                  <a:srgbClr val="000000"/>
                </a:solidFill>
                <a:latin typeface="Arial"/>
                <a:ea typeface="Arial"/>
                <a:cs typeface="Arial"/>
                <a:sym typeface="Arial"/>
              </a:rPr>
              <a:t>）</a:t>
            </a:r>
            <a:endParaRPr b="0" i="0" sz="800" u="none" cap="none" strike="noStrike">
              <a:solidFill>
                <a:srgbClr val="000000"/>
              </a:solidFill>
              <a:latin typeface="Arial"/>
              <a:ea typeface="Arial"/>
              <a:cs typeface="Arial"/>
              <a:sym typeface="Arial"/>
            </a:endParaRPr>
          </a:p>
        </p:txBody>
      </p:sp>
      <p:sp>
        <p:nvSpPr>
          <p:cNvPr id="627" name="Google Shape;627;p47"/>
          <p:cNvSpPr txBox="1"/>
          <p:nvPr/>
        </p:nvSpPr>
        <p:spPr>
          <a:xfrm>
            <a:off x="671194" y="2750400"/>
            <a:ext cx="4026600" cy="9513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chemeClr val="dk1"/>
              </a:buClr>
              <a:buSzPts val="800"/>
              <a:buFont typeface="Arial"/>
              <a:buNone/>
            </a:pPr>
            <a:r>
              <a:rPr b="0" i="0" lang="zh-CN" sz="800" u="none" cap="none" strike="noStrike">
                <a:solidFill>
                  <a:schemeClr val="dk1"/>
                </a:solidFill>
                <a:latin typeface="Arial"/>
                <a:ea typeface="Arial"/>
                <a:cs typeface="Arial"/>
                <a:sym typeface="Arial"/>
              </a:rPr>
              <a:t>3、</a:t>
            </a:r>
            <a:r>
              <a:rPr b="1" i="0" lang="zh-CN" sz="800" u="none" cap="none" strike="noStrike">
                <a:solidFill>
                  <a:schemeClr val="dk1"/>
                </a:solidFill>
                <a:latin typeface="Arial"/>
                <a:ea typeface="Arial"/>
                <a:cs typeface="Arial"/>
                <a:sym typeface="Arial"/>
              </a:rPr>
              <a:t>Cross datacenter consistency risk</a:t>
            </a:r>
            <a:r>
              <a:rPr b="1" i="0" lang="zh-CN" sz="700" u="none" cap="none" strike="noStrike">
                <a:solidFill>
                  <a:schemeClr val="dk1"/>
                </a:solidFill>
                <a:latin typeface="Arial"/>
                <a:ea typeface="Arial"/>
                <a:cs typeface="Arial"/>
                <a:sym typeface="Arial"/>
              </a:rPr>
              <a:t>(</a:t>
            </a:r>
            <a:r>
              <a:rPr b="1" i="0" lang="zh-CN" sz="600" u="none" cap="none" strike="noStrike">
                <a:solidFill>
                  <a:schemeClr val="dk1"/>
                </a:solidFill>
                <a:latin typeface="Arial"/>
                <a:ea typeface="Arial"/>
                <a:cs typeface="Arial"/>
                <a:sym typeface="Arial"/>
              </a:rPr>
              <a:t>跨机房一致性风险</a:t>
            </a:r>
            <a:r>
              <a:rPr b="1" i="0" lang="zh-CN" sz="700" u="none" cap="none" strike="noStrike">
                <a:solidFill>
                  <a:schemeClr val="dk1"/>
                </a:solidFill>
                <a:latin typeface="Arial"/>
                <a:ea typeface="Arial"/>
                <a:cs typeface="Arial"/>
                <a:sym typeface="Arial"/>
              </a:rPr>
              <a:t>)</a:t>
            </a:r>
            <a:endParaRPr b="1" i="0" sz="7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zh-CN" sz="800" u="none" cap="none" strike="noStrike">
                <a:solidFill>
                  <a:schemeClr val="dk1"/>
                </a:solidFill>
                <a:latin typeface="Arial"/>
                <a:ea typeface="Arial"/>
                <a:cs typeface="Arial"/>
                <a:sym typeface="Arial"/>
              </a:rPr>
              <a:t>The mysql database uses a semi-synchronous mechanism for cross datacenter disaster recovery; there is a risk that data in transit is not synchronized to the DR datacenter; </a:t>
            </a:r>
            <a:r>
              <a:rPr b="1" i="0" lang="zh-CN" sz="800" u="none" cap="none" strike="noStrike">
                <a:solidFill>
                  <a:schemeClr val="dk1"/>
                </a:solidFill>
                <a:latin typeface="Arial"/>
                <a:ea typeface="Arial"/>
                <a:cs typeface="Arial"/>
                <a:sym typeface="Arial"/>
              </a:rPr>
              <a:t>Assessing the total risk funds of account in transit</a:t>
            </a:r>
            <a:r>
              <a:rPr b="0" i="0" lang="zh-CN" sz="800" u="none" cap="none" strike="noStrike">
                <a:solidFill>
                  <a:schemeClr val="dk1"/>
                </a:solidFill>
                <a:latin typeface="Arial"/>
                <a:ea typeface="Arial"/>
                <a:cs typeface="Arial"/>
                <a:sym typeface="Arial"/>
              </a:rPr>
              <a:t> through technical means for business decision-making, and prevent risky account transactions ,thereby preventing financial loss；</a:t>
            </a:r>
            <a:endParaRPr b="1" i="0" sz="1000" u="none" cap="none" strike="noStrike">
              <a:solidFill>
                <a:schemeClr val="dk1"/>
              </a:solidFill>
              <a:latin typeface="Arial"/>
              <a:ea typeface="Arial"/>
              <a:cs typeface="Arial"/>
              <a:sym typeface="Arial"/>
            </a:endParaRPr>
          </a:p>
        </p:txBody>
      </p:sp>
      <p:sp>
        <p:nvSpPr>
          <p:cNvPr id="628" name="Google Shape;628;p47"/>
          <p:cNvSpPr txBox="1"/>
          <p:nvPr/>
        </p:nvSpPr>
        <p:spPr>
          <a:xfrm>
            <a:off x="671194" y="1930294"/>
            <a:ext cx="4026600" cy="8097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000"/>
              <a:buFont typeface="Arial"/>
              <a:buNone/>
            </a:pPr>
            <a:r>
              <a:rPr b="0" i="0" lang="zh-CN" sz="800" u="none" cap="none" strike="noStrike">
                <a:solidFill>
                  <a:schemeClr val="dk1"/>
                </a:solidFill>
                <a:latin typeface="Arial"/>
                <a:ea typeface="Arial"/>
                <a:cs typeface="Arial"/>
                <a:sym typeface="Arial"/>
              </a:rPr>
              <a:t>2、</a:t>
            </a:r>
            <a:r>
              <a:rPr b="1" i="0" lang="zh-CN" sz="800" u="none" cap="none" strike="noStrike">
                <a:solidFill>
                  <a:schemeClr val="dk1"/>
                </a:solidFill>
                <a:latin typeface="Arial"/>
                <a:ea typeface="Arial"/>
                <a:cs typeface="Arial"/>
                <a:sym typeface="Arial"/>
              </a:rPr>
              <a:t>Cross system consistency risk</a:t>
            </a:r>
            <a:r>
              <a:rPr b="1" i="0" lang="zh-CN" sz="700" u="none" cap="none" strike="noStrike">
                <a:solidFill>
                  <a:schemeClr val="dk1"/>
                </a:solidFill>
                <a:latin typeface="Arial"/>
                <a:ea typeface="Arial"/>
                <a:cs typeface="Arial"/>
                <a:sym typeface="Arial"/>
              </a:rPr>
              <a:t>(</a:t>
            </a:r>
            <a:r>
              <a:rPr b="1" i="0" lang="zh-CN" sz="600" u="none" cap="none" strike="noStrike">
                <a:solidFill>
                  <a:schemeClr val="dk1"/>
                </a:solidFill>
                <a:latin typeface="Arial"/>
                <a:ea typeface="Arial"/>
                <a:cs typeface="Arial"/>
                <a:sym typeface="Arial"/>
              </a:rPr>
              <a:t>跨系统一致性风险</a:t>
            </a:r>
            <a:r>
              <a:rPr b="1" i="0" lang="zh-CN" sz="700" u="none" cap="none" strike="noStrike">
                <a:solidFill>
                  <a:schemeClr val="dk1"/>
                </a:solidFill>
                <a:latin typeface="Arial"/>
                <a:ea typeface="Arial"/>
                <a:cs typeface="Arial"/>
                <a:sym typeface="Arial"/>
              </a:rPr>
              <a:t>)</a:t>
            </a:r>
            <a:endParaRPr b="0" i="0" sz="10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800"/>
              <a:buFont typeface="Arial"/>
              <a:buNone/>
            </a:pPr>
            <a:r>
              <a:rPr b="0" i="0" lang="zh-CN" sz="800" u="none" cap="none" strike="noStrike">
                <a:solidFill>
                  <a:schemeClr val="dk1"/>
                </a:solidFill>
                <a:latin typeface="Arial"/>
                <a:ea typeface="Arial"/>
                <a:cs typeface="Arial"/>
                <a:sym typeface="Arial"/>
              </a:rPr>
              <a:t>Business systems are driven by RPC or messages, and data inconsistencies between systems are caused by network and other reasons; </a:t>
            </a:r>
            <a:r>
              <a:rPr b="1" i="0" lang="zh-CN" sz="800" u="none" cap="none" strike="noStrike">
                <a:solidFill>
                  <a:schemeClr val="dk1"/>
                </a:solidFill>
                <a:latin typeface="Arial"/>
                <a:ea typeface="Arial"/>
                <a:cs typeface="Arial"/>
                <a:sym typeface="Arial"/>
              </a:rPr>
              <a:t>Discovering data inconsistencies between systems</a:t>
            </a:r>
            <a:r>
              <a:rPr b="0" i="0" lang="zh-CN" sz="800" u="none" cap="none" strike="noStrike">
                <a:solidFill>
                  <a:schemeClr val="dk1"/>
                </a:solidFill>
                <a:latin typeface="Arial"/>
                <a:ea typeface="Arial"/>
                <a:cs typeface="Arial"/>
                <a:sym typeface="Arial"/>
              </a:rPr>
              <a:t> through technical means and providing early warning to prevent risk expansion；</a:t>
            </a:r>
            <a:endParaRPr b="0" i="0" sz="1000" u="none" cap="none" strike="noStrike">
              <a:solidFill>
                <a:schemeClr val="dk1"/>
              </a:solidFill>
              <a:latin typeface="Arial"/>
              <a:ea typeface="Arial"/>
              <a:cs typeface="Arial"/>
              <a:sym typeface="Arial"/>
            </a:endParaRPr>
          </a:p>
        </p:txBody>
      </p:sp>
      <p:sp>
        <p:nvSpPr>
          <p:cNvPr id="629" name="Google Shape;629;p47"/>
          <p:cNvSpPr txBox="1"/>
          <p:nvPr/>
        </p:nvSpPr>
        <p:spPr>
          <a:xfrm>
            <a:off x="671194" y="1151363"/>
            <a:ext cx="3969600" cy="6495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0"/>
              </a:spcBef>
              <a:spcAft>
                <a:spcPts val="0"/>
              </a:spcAft>
              <a:buClr>
                <a:schemeClr val="dk1"/>
              </a:buClr>
              <a:buSzPts val="800"/>
              <a:buFont typeface="Arial"/>
              <a:buNone/>
            </a:pPr>
            <a:r>
              <a:rPr b="0" i="0" lang="zh-CN" sz="800" u="none" cap="none" strike="noStrike">
                <a:solidFill>
                  <a:schemeClr val="dk1"/>
                </a:solidFill>
                <a:latin typeface="Arial"/>
                <a:ea typeface="Arial"/>
                <a:cs typeface="Arial"/>
                <a:sym typeface="Arial"/>
              </a:rPr>
              <a:t>1</a:t>
            </a:r>
            <a:r>
              <a:rPr b="1" i="0" lang="zh-CN" sz="800" u="none" cap="none" strike="noStrike">
                <a:solidFill>
                  <a:schemeClr val="dk1"/>
                </a:solidFill>
                <a:latin typeface="Arial"/>
                <a:ea typeface="Arial"/>
                <a:cs typeface="Arial"/>
                <a:sym typeface="Arial"/>
              </a:rPr>
              <a:t>、Cross database consistency risk</a:t>
            </a:r>
            <a:r>
              <a:rPr b="1" i="0" lang="zh-CN" sz="700" u="none" cap="none" strike="noStrike">
                <a:solidFill>
                  <a:schemeClr val="dk1"/>
                </a:solidFill>
                <a:latin typeface="Arial"/>
                <a:ea typeface="Arial"/>
                <a:cs typeface="Arial"/>
                <a:sym typeface="Arial"/>
              </a:rPr>
              <a:t>(</a:t>
            </a:r>
            <a:r>
              <a:rPr b="1" i="0" lang="zh-CN" sz="600" u="none" cap="none" strike="noStrike">
                <a:solidFill>
                  <a:schemeClr val="dk1"/>
                </a:solidFill>
                <a:latin typeface="Arial"/>
                <a:ea typeface="Arial"/>
                <a:cs typeface="Arial"/>
                <a:sym typeface="Arial"/>
              </a:rPr>
              <a:t>跨库一致性风险</a:t>
            </a:r>
            <a:r>
              <a:rPr b="1" i="0" lang="zh-CN" sz="700" u="none" cap="none" strike="noStrike">
                <a:solidFill>
                  <a:schemeClr val="dk1"/>
                </a:solidFill>
                <a:latin typeface="Arial"/>
                <a:ea typeface="Arial"/>
                <a:cs typeface="Arial"/>
                <a:sym typeface="Arial"/>
              </a:rPr>
              <a:t>)</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chemeClr val="dk1"/>
                </a:solidFill>
                <a:latin typeface="Arial"/>
                <a:ea typeface="Arial"/>
                <a:cs typeface="Arial"/>
                <a:sym typeface="Arial"/>
              </a:rPr>
              <a:t>The business system database is split, and the same transaction may across different databases. Using technical means to ensure </a:t>
            </a:r>
            <a:r>
              <a:rPr b="1" i="0" lang="zh-CN" sz="800" u="none" cap="none" strike="noStrike">
                <a:solidFill>
                  <a:schemeClr val="dk1"/>
                </a:solidFill>
                <a:latin typeface="Arial"/>
                <a:ea typeface="Arial"/>
                <a:cs typeface="Arial"/>
                <a:sym typeface="Arial"/>
              </a:rPr>
              <a:t>cross database consistency</a:t>
            </a:r>
            <a:r>
              <a:rPr b="0" i="0" lang="zh-CN" sz="800" u="none" cap="none" strike="noStrike">
                <a:solidFill>
                  <a:schemeClr val="dk1"/>
                </a:solidFill>
                <a:latin typeface="Arial"/>
                <a:ea typeface="Arial"/>
                <a:cs typeface="Arial"/>
                <a:sym typeface="Arial"/>
              </a:rPr>
              <a:t> and </a:t>
            </a:r>
            <a:r>
              <a:rPr b="1" i="0" lang="zh-CN" sz="800" u="none" cap="none" strike="noStrike">
                <a:solidFill>
                  <a:schemeClr val="dk1"/>
                </a:solidFill>
                <a:latin typeface="Arial"/>
                <a:ea typeface="Arial"/>
                <a:cs typeface="Arial"/>
                <a:sym typeface="Arial"/>
              </a:rPr>
              <a:t>prevent financial loss.</a:t>
            </a:r>
            <a:endParaRPr b="0" i="0" sz="800" u="none" cap="none" strike="noStrike">
              <a:solidFill>
                <a:schemeClr val="dk1"/>
              </a:solidFill>
              <a:latin typeface="Arial"/>
              <a:ea typeface="Arial"/>
              <a:cs typeface="Arial"/>
              <a:sym typeface="Arial"/>
            </a:endParaRPr>
          </a:p>
        </p:txBody>
      </p:sp>
      <p:sp>
        <p:nvSpPr>
          <p:cNvPr id="630" name="Google Shape;630;p47"/>
          <p:cNvSpPr/>
          <p:nvPr/>
        </p:nvSpPr>
        <p:spPr>
          <a:xfrm>
            <a:off x="4824469" y="1283635"/>
            <a:ext cx="465900" cy="2835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1" name="Google Shape;631;p47"/>
          <p:cNvSpPr txBox="1"/>
          <p:nvPr/>
        </p:nvSpPr>
        <p:spPr>
          <a:xfrm>
            <a:off x="5532694" y="1218169"/>
            <a:ext cx="2827800" cy="5079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chemeClr val="dk1"/>
              </a:buClr>
              <a:buSzPts val="1000"/>
              <a:buFont typeface="Arial"/>
              <a:buNone/>
            </a:pPr>
            <a:r>
              <a:rPr b="0" i="0" lang="zh-CN" sz="800" u="none" cap="none" strike="noStrike">
                <a:solidFill>
                  <a:schemeClr val="dk1"/>
                </a:solidFill>
                <a:latin typeface="Arial"/>
                <a:ea typeface="Arial"/>
                <a:cs typeface="Arial"/>
                <a:sym typeface="Arial"/>
              </a:rPr>
              <a:t>Ensure cross database data consistency through the distributed transaction framework seata(</a:t>
            </a:r>
            <a:r>
              <a:rPr b="0" i="0" lang="zh-CN" sz="600" u="none" cap="none" strike="noStrike">
                <a:solidFill>
                  <a:schemeClr val="dk1"/>
                </a:solidFill>
                <a:latin typeface="Arial"/>
                <a:ea typeface="Arial"/>
                <a:cs typeface="Arial"/>
                <a:sym typeface="Arial"/>
              </a:rPr>
              <a:t>通过</a:t>
            </a:r>
            <a:r>
              <a:rPr b="0" i="0" lang="zh-CN" sz="600" u="none" cap="none" strike="noStrike">
                <a:solidFill>
                  <a:srgbClr val="FF2A00"/>
                </a:solidFill>
                <a:latin typeface="Arial"/>
                <a:ea typeface="Arial"/>
                <a:cs typeface="Arial"/>
                <a:sym typeface="Arial"/>
              </a:rPr>
              <a:t>分布式事务框架seata</a:t>
            </a:r>
            <a:r>
              <a:rPr b="0" i="0" lang="zh-CN" sz="600" u="none" cap="none" strike="noStrike">
                <a:solidFill>
                  <a:schemeClr val="dk1"/>
                </a:solidFill>
                <a:latin typeface="Arial"/>
                <a:ea typeface="Arial"/>
                <a:cs typeface="Arial"/>
                <a:sym typeface="Arial"/>
              </a:rPr>
              <a:t>保障跨库数据一致性</a:t>
            </a:r>
            <a:r>
              <a:rPr b="0" i="0" lang="zh-CN" sz="800" u="none" cap="none" strike="noStrike">
                <a:solidFill>
                  <a:schemeClr val="dk1"/>
                </a:solidFill>
                <a:latin typeface="Arial"/>
                <a:ea typeface="Arial"/>
                <a:cs typeface="Arial"/>
                <a:sym typeface="Arial"/>
              </a:rPr>
              <a:t>)</a:t>
            </a:r>
            <a:endParaRPr b="0" i="0" sz="900" u="none" cap="none" strike="noStrike">
              <a:solidFill>
                <a:srgbClr val="000000"/>
              </a:solidFill>
              <a:latin typeface="Arial"/>
              <a:ea typeface="Arial"/>
              <a:cs typeface="Arial"/>
              <a:sym typeface="Arial"/>
            </a:endParaRPr>
          </a:p>
        </p:txBody>
      </p:sp>
      <p:sp>
        <p:nvSpPr>
          <p:cNvPr id="632" name="Google Shape;632;p47"/>
          <p:cNvSpPr txBox="1"/>
          <p:nvPr>
            <p:ph idx="12" type="sldNum"/>
          </p:nvPr>
        </p:nvSpPr>
        <p:spPr>
          <a:xfrm>
            <a:off x="8774649" y="4780550"/>
            <a:ext cx="369300" cy="231000"/>
          </a:xfrm>
          <a:prstGeom prst="rect">
            <a:avLst/>
          </a:prstGeom>
          <a:noFill/>
          <a:ln>
            <a:noFill/>
          </a:ln>
        </p:spPr>
        <p:txBody>
          <a:bodyPr anchorCtr="0" anchor="t" bIns="38100" lIns="38100" spcFirstLastPara="1" rIns="38100" wrap="square" tIns="38100">
            <a:spAutoFit/>
          </a:bodyPr>
          <a:lstStyle/>
          <a:p>
            <a:pPr indent="0" lvl="0" marL="0" rtl="0" algn="ctr">
              <a:spcBef>
                <a:spcPts val="0"/>
              </a:spcBef>
              <a:spcAft>
                <a:spcPts val="0"/>
              </a:spcAft>
              <a:buClr>
                <a:srgbClr val="000000"/>
              </a:buClr>
              <a:buSzPts val="1000"/>
              <a:buFont typeface="Arial"/>
              <a:buNone/>
            </a:pPr>
            <a:fld id="{00000000-1234-1234-1234-123412341234}" type="slidenum">
              <a:rPr b="1" lang="zh-CN" sz="1000">
                <a:solidFill>
                  <a:schemeClr val="lt1"/>
                </a:solidFill>
                <a:latin typeface="Roboto"/>
                <a:ea typeface="Roboto"/>
                <a:cs typeface="Roboto"/>
                <a:sym typeface="Roboto"/>
              </a:rPr>
              <a:t>‹#›</a:t>
            </a:fld>
            <a:endParaRPr b="1" sz="1000">
              <a:solidFill>
                <a:schemeClr val="lt1"/>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48"/>
          <p:cNvSpPr txBox="1"/>
          <p:nvPr>
            <p:ph type="title"/>
          </p:nvPr>
        </p:nvSpPr>
        <p:spPr>
          <a:xfrm>
            <a:off x="827575" y="235425"/>
            <a:ext cx="5993100" cy="572700"/>
          </a:xfrm>
          <a:prstGeom prst="rect">
            <a:avLst/>
          </a:prstGeom>
          <a:noFill/>
          <a:ln>
            <a:noFill/>
          </a:ln>
        </p:spPr>
        <p:txBody>
          <a:bodyPr anchorCtr="0" anchor="ctr" bIns="38100" lIns="38100" spcFirstLastPara="1" rIns="38100" wrap="square" tIns="38100">
            <a:normAutofit/>
          </a:bodyPr>
          <a:lstStyle/>
          <a:p>
            <a:pPr indent="0" lvl="0" marL="0" rtl="0" algn="l">
              <a:lnSpc>
                <a:spcPct val="100000"/>
              </a:lnSpc>
              <a:spcBef>
                <a:spcPts val="0"/>
              </a:spcBef>
              <a:spcAft>
                <a:spcPts val="0"/>
              </a:spcAft>
              <a:buClr>
                <a:schemeClr val="dk1"/>
              </a:buClr>
              <a:buSzPts val="800"/>
              <a:buFont typeface="Arial"/>
              <a:buNone/>
            </a:pPr>
            <a:r>
              <a:rPr lang="zh-CN" sz="1700">
                <a:latin typeface="Arial"/>
                <a:ea typeface="Arial"/>
                <a:cs typeface="Arial"/>
                <a:sym typeface="Arial"/>
              </a:rPr>
              <a:t>Part </a:t>
            </a:r>
            <a:r>
              <a:rPr lang="zh-CN" sz="1700">
                <a:solidFill>
                  <a:srgbClr val="EE4D2D"/>
                </a:solidFill>
                <a:latin typeface="Arial"/>
                <a:ea typeface="Arial"/>
                <a:cs typeface="Arial"/>
                <a:sym typeface="Arial"/>
              </a:rPr>
              <a:t>2: </a:t>
            </a:r>
            <a:r>
              <a:rPr lang="zh-CN" sz="1700">
                <a:solidFill>
                  <a:srgbClr val="EE4D2D"/>
                </a:solidFill>
                <a:latin typeface="Calibri"/>
                <a:ea typeface="Calibri"/>
                <a:cs typeface="Calibri"/>
                <a:sym typeface="Calibri"/>
              </a:rPr>
              <a:t>Business continuity risk prevention and control</a:t>
            </a:r>
            <a:endParaRPr sz="1700">
              <a:solidFill>
                <a:srgbClr val="EE4D2D"/>
              </a:solidFill>
              <a:latin typeface="Arial"/>
              <a:ea typeface="Arial"/>
              <a:cs typeface="Arial"/>
              <a:sym typeface="Arial"/>
            </a:endParaRPr>
          </a:p>
        </p:txBody>
      </p:sp>
      <p:sp>
        <p:nvSpPr>
          <p:cNvPr id="638" name="Google Shape;638;p48"/>
          <p:cNvSpPr txBox="1"/>
          <p:nvPr>
            <p:ph idx="12" type="sldNum"/>
          </p:nvPr>
        </p:nvSpPr>
        <p:spPr>
          <a:xfrm>
            <a:off x="8774649" y="4780550"/>
            <a:ext cx="369300" cy="231000"/>
          </a:xfrm>
          <a:prstGeom prst="rect">
            <a:avLst/>
          </a:prstGeom>
          <a:noFill/>
          <a:ln>
            <a:noFill/>
          </a:ln>
        </p:spPr>
        <p:txBody>
          <a:bodyPr anchorCtr="0" anchor="t" bIns="38100" lIns="38100" spcFirstLastPara="1" rIns="38100" wrap="square" tIns="38100">
            <a:spAutoFit/>
          </a:bodyPr>
          <a:lstStyle/>
          <a:p>
            <a:pPr indent="0" lvl="0" marL="0" rtl="0" algn="ctr">
              <a:spcBef>
                <a:spcPts val="0"/>
              </a:spcBef>
              <a:spcAft>
                <a:spcPts val="0"/>
              </a:spcAft>
              <a:buClr>
                <a:srgbClr val="000000"/>
              </a:buClr>
              <a:buSzPts val="1000"/>
              <a:buFont typeface="Arial"/>
              <a:buNone/>
            </a:pPr>
            <a:fld id="{00000000-1234-1234-1234-123412341234}" type="slidenum">
              <a:rPr b="1" lang="zh-CN" sz="1000">
                <a:solidFill>
                  <a:schemeClr val="lt1"/>
                </a:solidFill>
                <a:latin typeface="Roboto"/>
                <a:ea typeface="Roboto"/>
                <a:cs typeface="Roboto"/>
                <a:sym typeface="Roboto"/>
              </a:rPr>
              <a:t>‹#›</a:t>
            </a:fld>
            <a:endParaRPr b="1" sz="1000">
              <a:solidFill>
                <a:schemeClr val="lt1"/>
              </a:solidFill>
              <a:latin typeface="Roboto"/>
              <a:ea typeface="Roboto"/>
              <a:cs typeface="Roboto"/>
              <a:sym typeface="Roboto"/>
            </a:endParaRPr>
          </a:p>
        </p:txBody>
      </p:sp>
      <p:sp>
        <p:nvSpPr>
          <p:cNvPr id="639" name="Google Shape;639;p48"/>
          <p:cNvSpPr txBox="1"/>
          <p:nvPr/>
        </p:nvSpPr>
        <p:spPr>
          <a:xfrm>
            <a:off x="872231" y="1190831"/>
            <a:ext cx="4842600" cy="446400"/>
          </a:xfrm>
          <a:prstGeom prst="rect">
            <a:avLst/>
          </a:prstGeom>
          <a:solidFill>
            <a:srgbClr val="FF6600"/>
          </a:solid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Clr>
                <a:schemeClr val="dk1"/>
              </a:buClr>
              <a:buSzPts val="800"/>
              <a:buFont typeface="Arial"/>
              <a:buNone/>
            </a:pPr>
            <a:r>
              <a:rPr b="0" i="0" lang="zh-CN" sz="2000" u="none" cap="none" strike="noStrike">
                <a:solidFill>
                  <a:schemeClr val="dk1"/>
                </a:solidFill>
                <a:latin typeface="Arial"/>
                <a:ea typeface="Arial"/>
                <a:cs typeface="Arial"/>
                <a:sym typeface="Arial"/>
              </a:rPr>
              <a:t>1.Daily development and operational risk</a:t>
            </a:r>
            <a:endParaRPr b="0" i="0" sz="2000" u="none" cap="none" strike="noStrike">
              <a:solidFill>
                <a:srgbClr val="000000"/>
              </a:solidFill>
              <a:latin typeface="Arial"/>
              <a:ea typeface="Arial"/>
              <a:cs typeface="Arial"/>
              <a:sym typeface="Arial"/>
            </a:endParaRPr>
          </a:p>
        </p:txBody>
      </p:sp>
      <p:sp>
        <p:nvSpPr>
          <p:cNvPr id="640" name="Google Shape;640;p48"/>
          <p:cNvSpPr txBox="1"/>
          <p:nvPr/>
        </p:nvSpPr>
        <p:spPr>
          <a:xfrm>
            <a:off x="872231" y="2238263"/>
            <a:ext cx="4842600" cy="4464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Clr>
                <a:srgbClr val="000000"/>
              </a:buClr>
              <a:buSzPts val="2000"/>
              <a:buFont typeface="Arial"/>
              <a:buNone/>
            </a:pPr>
            <a:r>
              <a:rPr b="0" i="0" lang="zh-CN" sz="2000" u="none" cap="none" strike="noStrike">
                <a:solidFill>
                  <a:schemeClr val="dk1"/>
                </a:solidFill>
                <a:latin typeface="Arial"/>
                <a:ea typeface="Arial"/>
                <a:cs typeface="Arial"/>
                <a:sym typeface="Arial"/>
              </a:rPr>
              <a:t>2.DR Switching Risk</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49"/>
          <p:cNvSpPr txBox="1"/>
          <p:nvPr>
            <p:ph type="title"/>
          </p:nvPr>
        </p:nvSpPr>
        <p:spPr>
          <a:xfrm>
            <a:off x="370375" y="6825"/>
            <a:ext cx="8404200" cy="572700"/>
          </a:xfrm>
          <a:prstGeom prst="rect">
            <a:avLst/>
          </a:prstGeom>
          <a:noFill/>
          <a:ln>
            <a:noFill/>
          </a:ln>
        </p:spPr>
        <p:txBody>
          <a:bodyPr anchorCtr="0" anchor="ctr" bIns="38100" lIns="38100" spcFirstLastPara="1" rIns="38100" wrap="square" tIns="38100">
            <a:normAutofit/>
          </a:bodyPr>
          <a:lstStyle/>
          <a:p>
            <a:pPr indent="0" lvl="0" marL="0" rtl="0" algn="l">
              <a:lnSpc>
                <a:spcPct val="100000"/>
              </a:lnSpc>
              <a:spcBef>
                <a:spcPts val="0"/>
              </a:spcBef>
              <a:spcAft>
                <a:spcPts val="0"/>
              </a:spcAft>
              <a:buClr>
                <a:schemeClr val="dk1"/>
              </a:buClr>
              <a:buSzPts val="800"/>
              <a:buFont typeface="Arial"/>
              <a:buNone/>
            </a:pPr>
            <a:r>
              <a:rPr lang="zh-CN" sz="1700">
                <a:solidFill>
                  <a:srgbClr val="EE4D2D"/>
                </a:solidFill>
                <a:latin typeface="Calibri"/>
                <a:ea typeface="Calibri"/>
                <a:cs typeface="Calibri"/>
                <a:sym typeface="Calibri"/>
              </a:rPr>
              <a:t>Daily development and operational risk</a:t>
            </a:r>
            <a:endParaRPr sz="1700">
              <a:solidFill>
                <a:srgbClr val="EE4D2D"/>
              </a:solidFill>
              <a:latin typeface="Arial"/>
              <a:ea typeface="Arial"/>
              <a:cs typeface="Arial"/>
              <a:sym typeface="Arial"/>
            </a:endParaRPr>
          </a:p>
        </p:txBody>
      </p:sp>
      <p:sp>
        <p:nvSpPr>
          <p:cNvPr id="646" name="Google Shape;646;p49"/>
          <p:cNvSpPr txBox="1"/>
          <p:nvPr/>
        </p:nvSpPr>
        <p:spPr>
          <a:xfrm>
            <a:off x="388331" y="767269"/>
            <a:ext cx="54891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000"/>
              <a:buFont typeface="Arial"/>
              <a:buNone/>
            </a:pPr>
            <a:r>
              <a:rPr b="0" i="0" lang="zh-CN" sz="700" u="none" cap="none" strike="noStrike">
                <a:solidFill>
                  <a:srgbClr val="000000"/>
                </a:solidFill>
                <a:latin typeface="Arial"/>
                <a:ea typeface="Arial"/>
                <a:cs typeface="Arial"/>
                <a:sym typeface="Arial"/>
              </a:rPr>
              <a:t>1.New technology team (more than 90% members work in the team less than 1 year in 2021), the business system is built on open source middleware, and improper use of middleware in daily development causes live issues.</a:t>
            </a:r>
            <a:endParaRPr b="0" i="0" sz="700" u="none" cap="none" strike="noStrike">
              <a:solidFill>
                <a:srgbClr val="000000"/>
              </a:solidFill>
              <a:latin typeface="Arial"/>
              <a:ea typeface="Arial"/>
              <a:cs typeface="Arial"/>
              <a:sym typeface="Arial"/>
            </a:endParaRPr>
          </a:p>
        </p:txBody>
      </p:sp>
      <p:sp>
        <p:nvSpPr>
          <p:cNvPr id="647" name="Google Shape;647;p49"/>
          <p:cNvSpPr txBox="1"/>
          <p:nvPr/>
        </p:nvSpPr>
        <p:spPr>
          <a:xfrm>
            <a:off x="292631" y="1077263"/>
            <a:ext cx="2181300" cy="569400"/>
          </a:xfrm>
          <a:prstGeom prst="rect">
            <a:avLst/>
          </a:prstGeom>
          <a:noFill/>
          <a:ln>
            <a:noFill/>
          </a:ln>
        </p:spPr>
        <p:txBody>
          <a:bodyPr anchorCtr="0" anchor="t" bIns="68575" lIns="68575" spcFirstLastPara="1" rIns="68575" wrap="square" tIns="68575">
            <a:spAutoFit/>
          </a:bodyPr>
          <a:lstStyle/>
          <a:p>
            <a:pPr indent="-209550" lvl="0" marL="342900" marR="0" rtl="0" algn="l">
              <a:lnSpc>
                <a:spcPct val="100000"/>
              </a:lnSpc>
              <a:spcBef>
                <a:spcPts val="0"/>
              </a:spcBef>
              <a:spcAft>
                <a:spcPts val="0"/>
              </a:spcAft>
              <a:buClr>
                <a:srgbClr val="000000"/>
              </a:buClr>
              <a:buSzPts val="700"/>
              <a:buFont typeface="Arial"/>
              <a:buChar char="●"/>
            </a:pPr>
            <a:r>
              <a:rPr b="0" i="0" lang="zh-CN" sz="700" u="none" cap="none" strike="noStrike">
                <a:solidFill>
                  <a:schemeClr val="dk1"/>
                </a:solidFill>
                <a:latin typeface="Arial"/>
                <a:ea typeface="Arial"/>
                <a:cs typeface="Arial"/>
                <a:sym typeface="Arial"/>
              </a:rPr>
              <a:t>many kinds of middleware clients </a:t>
            </a:r>
            <a:endParaRPr b="0" i="0" sz="700" u="none" cap="none" strike="noStrike">
              <a:solidFill>
                <a:schemeClr val="dk1"/>
              </a:solidFill>
              <a:latin typeface="Arial"/>
              <a:ea typeface="Arial"/>
              <a:cs typeface="Arial"/>
              <a:sym typeface="Arial"/>
            </a:endParaRPr>
          </a:p>
          <a:p>
            <a:pPr indent="-209550" lvl="0" marL="342900" marR="0" rtl="0" algn="l">
              <a:lnSpc>
                <a:spcPct val="100000"/>
              </a:lnSpc>
              <a:spcBef>
                <a:spcPts val="0"/>
              </a:spcBef>
              <a:spcAft>
                <a:spcPts val="0"/>
              </a:spcAft>
              <a:buClr>
                <a:srgbClr val="000000"/>
              </a:buClr>
              <a:buSzPts val="700"/>
              <a:buFont typeface="Arial"/>
              <a:buChar char="●"/>
            </a:pPr>
            <a:r>
              <a:rPr b="0" i="0" lang="zh-CN" sz="700" u="none" cap="none" strike="noStrike">
                <a:solidFill>
                  <a:schemeClr val="dk1"/>
                </a:solidFill>
                <a:latin typeface="Arial"/>
                <a:ea typeface="Arial"/>
                <a:cs typeface="Arial"/>
                <a:sym typeface="Arial"/>
              </a:rPr>
              <a:t>improper use of middleware</a:t>
            </a:r>
            <a:endParaRPr b="0" i="0" sz="700" u="none" cap="none" strike="noStrike">
              <a:solidFill>
                <a:schemeClr val="dk1"/>
              </a:solidFill>
              <a:latin typeface="Arial"/>
              <a:ea typeface="Arial"/>
              <a:cs typeface="Arial"/>
              <a:sym typeface="Arial"/>
            </a:endParaRPr>
          </a:p>
          <a:p>
            <a:pPr indent="-209550" lvl="0" marL="342900" marR="0" rtl="0" algn="l">
              <a:lnSpc>
                <a:spcPct val="100000"/>
              </a:lnSpc>
              <a:spcBef>
                <a:spcPts val="0"/>
              </a:spcBef>
              <a:spcAft>
                <a:spcPts val="0"/>
              </a:spcAft>
              <a:buClr>
                <a:srgbClr val="000000"/>
              </a:buClr>
              <a:buSzPts val="700"/>
              <a:buFont typeface="Arial"/>
              <a:buChar char="●"/>
            </a:pPr>
            <a:r>
              <a:rPr b="0" i="0" lang="zh-CN" sz="700" u="none" cap="none" strike="noStrike">
                <a:solidFill>
                  <a:schemeClr val="dk1"/>
                </a:solidFill>
                <a:latin typeface="Arial"/>
                <a:ea typeface="Arial"/>
                <a:cs typeface="Arial"/>
                <a:sym typeface="Arial"/>
              </a:rPr>
              <a:t>parameter configuration incorrect  </a:t>
            </a:r>
            <a:endParaRPr b="0" i="0" sz="700" u="none" cap="none" strike="noStrike">
              <a:solidFill>
                <a:srgbClr val="000000"/>
              </a:solidFill>
              <a:latin typeface="Arial"/>
              <a:ea typeface="Arial"/>
              <a:cs typeface="Arial"/>
              <a:sym typeface="Arial"/>
            </a:endParaRPr>
          </a:p>
          <a:p>
            <a:pPr indent="-209550" lvl="0" marL="342900" marR="0" rtl="0" algn="l">
              <a:lnSpc>
                <a:spcPct val="100000"/>
              </a:lnSpc>
              <a:spcBef>
                <a:spcPts val="0"/>
              </a:spcBef>
              <a:spcAft>
                <a:spcPts val="0"/>
              </a:spcAft>
              <a:buClr>
                <a:srgbClr val="000000"/>
              </a:buClr>
              <a:buSzPts val="700"/>
              <a:buFont typeface="Arial"/>
              <a:buChar char="●"/>
            </a:pPr>
            <a:r>
              <a:rPr b="0" i="0" lang="zh-CN" sz="700" u="none" cap="none" strike="noStrike">
                <a:solidFill>
                  <a:schemeClr val="dk1"/>
                </a:solidFill>
                <a:latin typeface="Arial"/>
                <a:ea typeface="Arial"/>
                <a:cs typeface="Arial"/>
                <a:sym typeface="Arial"/>
              </a:rPr>
              <a:t>middleware client version  incompatible</a:t>
            </a:r>
            <a:endParaRPr b="0" i="0" sz="700" u="none" cap="none" strike="noStrike">
              <a:solidFill>
                <a:schemeClr val="dk1"/>
              </a:solidFill>
              <a:latin typeface="Arial"/>
              <a:ea typeface="Arial"/>
              <a:cs typeface="Arial"/>
              <a:sym typeface="Arial"/>
            </a:endParaRPr>
          </a:p>
        </p:txBody>
      </p:sp>
      <p:sp>
        <p:nvSpPr>
          <p:cNvPr id="648" name="Google Shape;648;p49"/>
          <p:cNvSpPr txBox="1"/>
          <p:nvPr/>
        </p:nvSpPr>
        <p:spPr>
          <a:xfrm>
            <a:off x="2255606" y="1070156"/>
            <a:ext cx="3639300" cy="6774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chemeClr val="dk1"/>
              </a:buClr>
              <a:buSzPts val="800"/>
              <a:buFont typeface="Arial"/>
              <a:buNone/>
            </a:pPr>
            <a:r>
              <a:rPr b="0" i="0" lang="zh-CN" sz="700" u="none" cap="none" strike="noStrike">
                <a:solidFill>
                  <a:schemeClr val="dk1"/>
                </a:solidFill>
                <a:latin typeface="Arial"/>
                <a:ea typeface="Arial"/>
                <a:cs typeface="Arial"/>
                <a:sym typeface="Arial"/>
              </a:rPr>
              <a:t>[5 codis-client/kafka-client,3 zk-client,dependency conflicts]</a:t>
            </a:r>
            <a:endParaRPr b="0" i="0" sz="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Arial"/>
              <a:buNone/>
            </a:pPr>
            <a:r>
              <a:rPr b="0" i="0" lang="zh-CN" sz="700" u="none" cap="none" strike="noStrike">
                <a:solidFill>
                  <a:schemeClr val="dk1"/>
                </a:solidFill>
                <a:latin typeface="Arial"/>
                <a:ea typeface="Arial"/>
                <a:cs typeface="Arial"/>
                <a:sym typeface="Arial"/>
              </a:rPr>
              <a:t>[2021.07.01 Loan codis distributed lock </a:t>
            </a:r>
            <a:r>
              <a:rPr b="0" i="0" lang="zh-CN" sz="700" u="none" cap="none" strike="noStrike">
                <a:solidFill>
                  <a:srgbClr val="FF2A00"/>
                </a:solidFill>
                <a:latin typeface="Arial"/>
                <a:ea typeface="Arial"/>
                <a:cs typeface="Arial"/>
                <a:sym typeface="Arial"/>
              </a:rPr>
              <a:t>connection not released, transaction fell 0</a:t>
            </a:r>
            <a:r>
              <a:rPr b="0" i="0" lang="zh-CN" sz="700" u="none" cap="none" strike="noStrike">
                <a:solidFill>
                  <a:schemeClr val="dk1"/>
                </a:solidFill>
                <a:latin typeface="Arial"/>
                <a:ea typeface="Arial"/>
                <a:cs typeface="Arial"/>
                <a:sym typeface="Arial"/>
              </a:rPr>
              <a:t>]</a:t>
            </a:r>
            <a:endParaRPr b="0" i="0" sz="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rPr b="0" i="0" lang="zh-CN" sz="700" u="none" cap="none" strike="noStrike">
                <a:solidFill>
                  <a:schemeClr val="dk1"/>
                </a:solidFill>
                <a:latin typeface="Arial"/>
                <a:ea typeface="Arial"/>
                <a:cs typeface="Arial"/>
                <a:sym typeface="Arial"/>
              </a:rPr>
              <a:t>[2021.08.30 Payment gateway OOM, payment service is unavailable]</a:t>
            </a:r>
            <a:endParaRPr b="0" i="0" sz="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Arial"/>
              <a:buNone/>
            </a:pPr>
            <a:r>
              <a:rPr b="0" i="0" lang="zh-CN" sz="700" u="none" cap="none" strike="noStrike">
                <a:solidFill>
                  <a:schemeClr val="dk1"/>
                </a:solidFill>
                <a:latin typeface="Arial"/>
                <a:ea typeface="Arial"/>
                <a:cs typeface="Arial"/>
                <a:sym typeface="Arial"/>
              </a:rPr>
              <a:t>[2022.04.22 Mobile banking zk client used a higher version of the client, resulting in data nodes stacking, which in turn affected mobile banking service discovery]</a:t>
            </a:r>
            <a:endParaRPr b="0" i="0" sz="700" u="none" cap="none" strike="noStrike">
              <a:solidFill>
                <a:schemeClr val="dk1"/>
              </a:solidFill>
              <a:latin typeface="Arial"/>
              <a:ea typeface="Arial"/>
              <a:cs typeface="Arial"/>
              <a:sym typeface="Arial"/>
            </a:endParaRPr>
          </a:p>
        </p:txBody>
      </p:sp>
      <p:sp>
        <p:nvSpPr>
          <p:cNvPr id="649" name="Google Shape;649;p49"/>
          <p:cNvSpPr txBox="1"/>
          <p:nvPr/>
        </p:nvSpPr>
        <p:spPr>
          <a:xfrm>
            <a:off x="290569" y="2327482"/>
            <a:ext cx="4639200" cy="354000"/>
          </a:xfrm>
          <a:prstGeom prst="rect">
            <a:avLst/>
          </a:prstGeom>
          <a:solidFill>
            <a:schemeClr val="lt1"/>
          </a:solidFill>
          <a:ln>
            <a:noFill/>
          </a:ln>
        </p:spPr>
        <p:txBody>
          <a:bodyPr anchorCtr="0" anchor="t" bIns="68575" lIns="68575" spcFirstLastPara="1" rIns="68575" wrap="square" tIns="68575">
            <a:spAutoFit/>
          </a:bodyPr>
          <a:lstStyle/>
          <a:p>
            <a:pPr indent="-209550" lvl="0" marL="342900" marR="0" rtl="0" algn="l">
              <a:lnSpc>
                <a:spcPct val="100000"/>
              </a:lnSpc>
              <a:spcBef>
                <a:spcPts val="0"/>
              </a:spcBef>
              <a:spcAft>
                <a:spcPts val="0"/>
              </a:spcAft>
              <a:buClr>
                <a:srgbClr val="000000"/>
              </a:buClr>
              <a:buSzPts val="700"/>
              <a:buFont typeface="Arial"/>
              <a:buChar char="●"/>
            </a:pPr>
            <a:r>
              <a:rPr b="1" i="0" lang="zh-CN" sz="700" u="none" cap="none" strike="noStrike">
                <a:solidFill>
                  <a:schemeClr val="dk1"/>
                </a:solidFill>
                <a:latin typeface="Arial"/>
                <a:ea typeface="Arial"/>
                <a:cs typeface="Arial"/>
                <a:sym typeface="Arial"/>
              </a:rPr>
              <a:t>SQL change </a:t>
            </a:r>
            <a:r>
              <a:rPr b="0" i="0" lang="zh-CN" sz="700" u="none" cap="none" strike="noStrike">
                <a:solidFill>
                  <a:srgbClr val="000000"/>
                </a:solidFill>
                <a:latin typeface="Arial"/>
                <a:ea typeface="Arial"/>
                <a:cs typeface="Arial"/>
                <a:sym typeface="Arial"/>
              </a:rPr>
              <a:t>typical case: </a:t>
            </a:r>
            <a:r>
              <a:rPr b="0" i="0" lang="zh-CN" sz="700" u="none" cap="none" strike="noStrike">
                <a:solidFill>
                  <a:schemeClr val="dk1"/>
                </a:solidFill>
                <a:latin typeface="Arial"/>
                <a:ea typeface="Arial"/>
                <a:cs typeface="Arial"/>
                <a:sym typeface="Arial"/>
              </a:rPr>
              <a:t>2023.09.07</a:t>
            </a:r>
            <a:r>
              <a:rPr b="0" i="0" lang="zh-CN" sz="700" u="none" cap="none" strike="noStrike">
                <a:solidFill>
                  <a:srgbClr val="000000"/>
                </a:solidFill>
                <a:latin typeface="Arial"/>
                <a:ea typeface="Arial"/>
                <a:cs typeface="Arial"/>
                <a:sym typeface="Arial"/>
              </a:rPr>
              <a:t>ID bank payment database executes online DDL resulting in </a:t>
            </a:r>
            <a:r>
              <a:rPr b="0" i="0" lang="zh-CN" sz="700" u="none" cap="none" strike="noStrike">
                <a:solidFill>
                  <a:srgbClr val="FF2A00"/>
                </a:solidFill>
                <a:latin typeface="Arial"/>
                <a:ea typeface="Arial"/>
                <a:cs typeface="Arial"/>
                <a:sym typeface="Arial"/>
              </a:rPr>
              <a:t>payment transaction falling to 0</a:t>
            </a:r>
            <a:endParaRPr b="0" i="0" sz="700" u="none" cap="none" strike="noStrike">
              <a:solidFill>
                <a:srgbClr val="000000"/>
              </a:solidFill>
              <a:latin typeface="Arial"/>
              <a:ea typeface="Arial"/>
              <a:cs typeface="Arial"/>
              <a:sym typeface="Arial"/>
            </a:endParaRPr>
          </a:p>
        </p:txBody>
      </p:sp>
      <p:sp>
        <p:nvSpPr>
          <p:cNvPr id="650" name="Google Shape;650;p49"/>
          <p:cNvSpPr txBox="1"/>
          <p:nvPr/>
        </p:nvSpPr>
        <p:spPr>
          <a:xfrm>
            <a:off x="290563" y="2017319"/>
            <a:ext cx="4639200" cy="354000"/>
          </a:xfrm>
          <a:prstGeom prst="rect">
            <a:avLst/>
          </a:prstGeom>
          <a:solidFill>
            <a:schemeClr val="lt1"/>
          </a:solidFill>
          <a:ln>
            <a:noFill/>
          </a:ln>
        </p:spPr>
        <p:txBody>
          <a:bodyPr anchorCtr="0" anchor="t" bIns="68575" lIns="68575" spcFirstLastPara="1" rIns="68575" wrap="square" tIns="68575">
            <a:spAutoFit/>
          </a:bodyPr>
          <a:lstStyle/>
          <a:p>
            <a:pPr indent="-209550" lvl="0" marL="342900" marR="0" rtl="0" algn="l">
              <a:lnSpc>
                <a:spcPct val="100000"/>
              </a:lnSpc>
              <a:spcBef>
                <a:spcPts val="0"/>
              </a:spcBef>
              <a:spcAft>
                <a:spcPts val="0"/>
              </a:spcAft>
              <a:buClr>
                <a:srgbClr val="000000"/>
              </a:buClr>
              <a:buSzPts val="700"/>
              <a:buFont typeface="Arial"/>
              <a:buChar char="●"/>
            </a:pPr>
            <a:r>
              <a:rPr b="1" i="0" lang="zh-CN" sz="700" u="none" cap="none" strike="noStrike">
                <a:solidFill>
                  <a:schemeClr val="dk1"/>
                </a:solidFill>
                <a:latin typeface="Arial"/>
                <a:ea typeface="Arial"/>
                <a:cs typeface="Arial"/>
                <a:sym typeface="Arial"/>
              </a:rPr>
              <a:t>Configuration chang </a:t>
            </a:r>
            <a:r>
              <a:rPr b="0" i="0" lang="zh-CN" sz="700" u="none" cap="none" strike="noStrike">
                <a:solidFill>
                  <a:srgbClr val="000000"/>
                </a:solidFill>
                <a:latin typeface="Arial"/>
                <a:ea typeface="Arial"/>
                <a:cs typeface="Arial"/>
                <a:sym typeface="Arial"/>
              </a:rPr>
              <a:t>typical case: </a:t>
            </a:r>
            <a:r>
              <a:rPr b="0" i="0" lang="zh-CN" sz="700" u="none" cap="none" strike="noStrike">
                <a:solidFill>
                  <a:schemeClr val="dk1"/>
                </a:solidFill>
                <a:latin typeface="Arial"/>
                <a:ea typeface="Arial"/>
                <a:cs typeface="Arial"/>
                <a:sym typeface="Arial"/>
              </a:rPr>
              <a:t>2023.06.07 </a:t>
            </a:r>
            <a:r>
              <a:rPr b="0" i="0" lang="zh-CN" sz="700" u="none" cap="none" strike="noStrike">
                <a:solidFill>
                  <a:srgbClr val="000000"/>
                </a:solidFill>
                <a:latin typeface="Arial"/>
                <a:ea typeface="Arial"/>
                <a:cs typeface="Arial"/>
                <a:sym typeface="Arial"/>
              </a:rPr>
              <a:t>PH Bank App certificate configuration change error causes </a:t>
            </a:r>
            <a:r>
              <a:rPr b="0" i="0" lang="zh-CN" sz="700" u="none" cap="none" strike="noStrike">
                <a:solidFill>
                  <a:srgbClr val="FF2A00"/>
                </a:solidFill>
                <a:latin typeface="Arial"/>
                <a:ea typeface="Arial"/>
                <a:cs typeface="Arial"/>
                <a:sym typeface="Arial"/>
              </a:rPr>
              <a:t>the entire bank app to become unavailable</a:t>
            </a:r>
            <a:endParaRPr b="0" i="0" sz="700" u="none" cap="none" strike="noStrike">
              <a:solidFill>
                <a:srgbClr val="000000"/>
              </a:solidFill>
              <a:latin typeface="Arial"/>
              <a:ea typeface="Arial"/>
              <a:cs typeface="Arial"/>
              <a:sym typeface="Arial"/>
            </a:endParaRPr>
          </a:p>
        </p:txBody>
      </p:sp>
      <p:sp>
        <p:nvSpPr>
          <p:cNvPr id="651" name="Google Shape;651;p49"/>
          <p:cNvSpPr txBox="1"/>
          <p:nvPr/>
        </p:nvSpPr>
        <p:spPr>
          <a:xfrm>
            <a:off x="290063" y="1740713"/>
            <a:ext cx="4639200" cy="354000"/>
          </a:xfrm>
          <a:prstGeom prst="rect">
            <a:avLst/>
          </a:prstGeom>
          <a:solidFill>
            <a:schemeClr val="lt1"/>
          </a:solidFill>
          <a:ln>
            <a:noFill/>
          </a:ln>
        </p:spPr>
        <p:txBody>
          <a:bodyPr anchorCtr="0" anchor="t" bIns="68575" lIns="68575" spcFirstLastPara="1" rIns="68575" wrap="square" tIns="68575">
            <a:spAutoFit/>
          </a:bodyPr>
          <a:lstStyle/>
          <a:p>
            <a:pPr indent="-209550" lvl="0" marL="342900" marR="0" rtl="0" algn="l">
              <a:lnSpc>
                <a:spcPct val="100000"/>
              </a:lnSpc>
              <a:spcBef>
                <a:spcPts val="0"/>
              </a:spcBef>
              <a:spcAft>
                <a:spcPts val="0"/>
              </a:spcAft>
              <a:buClr>
                <a:srgbClr val="000000"/>
              </a:buClr>
              <a:buSzPts val="700"/>
              <a:buFont typeface="Arial"/>
              <a:buChar char="●"/>
            </a:pPr>
            <a:r>
              <a:rPr b="1" i="0" lang="zh-CN" sz="700" u="none" cap="none" strike="noStrike">
                <a:solidFill>
                  <a:schemeClr val="dk1"/>
                </a:solidFill>
                <a:latin typeface="Arial"/>
                <a:ea typeface="Arial"/>
                <a:cs typeface="Arial"/>
                <a:sym typeface="Arial"/>
              </a:rPr>
              <a:t>Code change </a:t>
            </a:r>
            <a:r>
              <a:rPr b="0" i="0" lang="zh-CN" sz="700" u="none" cap="none" strike="noStrike">
                <a:solidFill>
                  <a:srgbClr val="000000"/>
                </a:solidFill>
                <a:latin typeface="Arial"/>
                <a:ea typeface="Arial"/>
                <a:cs typeface="Arial"/>
                <a:sym typeface="Arial"/>
              </a:rPr>
              <a:t>typical case</a:t>
            </a:r>
            <a:r>
              <a:rPr b="1" i="0" lang="zh-CN" sz="700" u="none" cap="none" strike="noStrike">
                <a:solidFill>
                  <a:srgbClr val="000000"/>
                </a:solidFill>
                <a:latin typeface="Arial"/>
                <a:ea typeface="Arial"/>
                <a:cs typeface="Arial"/>
                <a:sym typeface="Arial"/>
              </a:rPr>
              <a:t>:</a:t>
            </a:r>
            <a:r>
              <a:rPr b="0" i="0" lang="zh-CN" sz="700" u="none" cap="none" strike="noStrike">
                <a:solidFill>
                  <a:srgbClr val="000000"/>
                </a:solidFill>
                <a:latin typeface="Arial"/>
                <a:ea typeface="Arial"/>
                <a:cs typeface="Arial"/>
                <a:sym typeface="Arial"/>
              </a:rPr>
              <a:t> In the first half of 2021,the ID Bank system was shut down for release(</a:t>
            </a:r>
            <a:r>
              <a:rPr b="0" i="0" lang="zh-CN" sz="700" u="none" cap="none" strike="noStrike">
                <a:solidFill>
                  <a:srgbClr val="FF2A00"/>
                </a:solidFill>
                <a:latin typeface="Arial"/>
                <a:ea typeface="Arial"/>
                <a:cs typeface="Arial"/>
                <a:sym typeface="Arial"/>
              </a:rPr>
              <a:t>停机发布</a:t>
            </a:r>
            <a:r>
              <a:rPr b="0" i="0" lang="zh-CN" sz="700" u="none" cap="none" strike="noStrike">
                <a:solidFill>
                  <a:srgbClr val="000000"/>
                </a:solidFill>
                <a:latin typeface="Arial"/>
                <a:ea typeface="Arial"/>
                <a:cs typeface="Arial"/>
                <a:sym typeface="Arial"/>
              </a:rPr>
              <a:t>); in order to reduce the impact on customers, it chose to release in the early morning;</a:t>
            </a:r>
            <a:endParaRPr b="0" i="0" sz="700" u="none" cap="none" strike="noStrike">
              <a:solidFill>
                <a:srgbClr val="000000"/>
              </a:solidFill>
              <a:latin typeface="Arial"/>
              <a:ea typeface="Arial"/>
              <a:cs typeface="Arial"/>
              <a:sym typeface="Arial"/>
            </a:endParaRPr>
          </a:p>
        </p:txBody>
      </p:sp>
      <p:sp>
        <p:nvSpPr>
          <p:cNvPr id="652" name="Google Shape;652;p49"/>
          <p:cNvSpPr txBox="1"/>
          <p:nvPr/>
        </p:nvSpPr>
        <p:spPr>
          <a:xfrm>
            <a:off x="388331" y="1627181"/>
            <a:ext cx="1981500" cy="2463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000"/>
              <a:buFont typeface="Arial"/>
              <a:buNone/>
            </a:pPr>
            <a:r>
              <a:rPr b="0" i="0" lang="zh-CN" sz="700" u="none" cap="none" strike="noStrike">
                <a:solidFill>
                  <a:srgbClr val="000000"/>
                </a:solidFill>
                <a:latin typeface="Arial"/>
                <a:ea typeface="Arial"/>
                <a:cs typeface="Arial"/>
                <a:sym typeface="Arial"/>
              </a:rPr>
              <a:t>2. Daily changes cause live issues</a:t>
            </a:r>
            <a:endParaRPr b="0" i="0" sz="700" u="none" cap="none" strike="noStrike">
              <a:solidFill>
                <a:srgbClr val="000000"/>
              </a:solidFill>
              <a:latin typeface="Arial"/>
              <a:ea typeface="Arial"/>
              <a:cs typeface="Arial"/>
              <a:sym typeface="Arial"/>
            </a:endParaRPr>
          </a:p>
        </p:txBody>
      </p:sp>
      <p:pic>
        <p:nvPicPr>
          <p:cNvPr id="653" name="Google Shape;653;p49"/>
          <p:cNvPicPr preferRelativeResize="0"/>
          <p:nvPr/>
        </p:nvPicPr>
        <p:blipFill rotWithShape="1">
          <a:blip r:embed="rId3">
            <a:alphaModFix/>
          </a:blip>
          <a:srcRect b="0" l="0" r="0" t="0"/>
          <a:stretch/>
        </p:blipFill>
        <p:spPr>
          <a:xfrm>
            <a:off x="5801288" y="707288"/>
            <a:ext cx="2798666" cy="1208381"/>
          </a:xfrm>
          <a:prstGeom prst="rect">
            <a:avLst/>
          </a:prstGeom>
          <a:noFill/>
          <a:ln>
            <a:noFill/>
          </a:ln>
        </p:spPr>
      </p:pic>
      <p:sp>
        <p:nvSpPr>
          <p:cNvPr id="654" name="Google Shape;654;p49"/>
          <p:cNvSpPr txBox="1"/>
          <p:nvPr/>
        </p:nvSpPr>
        <p:spPr>
          <a:xfrm>
            <a:off x="376631" y="410363"/>
            <a:ext cx="449700" cy="384900"/>
          </a:xfrm>
          <a:prstGeom prst="rect">
            <a:avLst/>
          </a:prstGeom>
          <a:solidFill>
            <a:schemeClr val="accent5"/>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rgbClr val="000000"/>
                </a:solidFill>
                <a:latin typeface="Arial"/>
                <a:ea typeface="Arial"/>
                <a:cs typeface="Arial"/>
                <a:sym typeface="Arial"/>
              </a:rPr>
              <a:t>01</a:t>
            </a:r>
            <a:endParaRPr b="1" i="0" sz="1600" u="none" cap="none" strike="noStrike">
              <a:solidFill>
                <a:srgbClr val="000000"/>
              </a:solidFill>
              <a:latin typeface="Arial"/>
              <a:ea typeface="Arial"/>
              <a:cs typeface="Arial"/>
              <a:sym typeface="Arial"/>
            </a:endParaRPr>
          </a:p>
        </p:txBody>
      </p:sp>
      <p:sp>
        <p:nvSpPr>
          <p:cNvPr id="655" name="Google Shape;655;p49"/>
          <p:cNvSpPr txBox="1"/>
          <p:nvPr/>
        </p:nvSpPr>
        <p:spPr>
          <a:xfrm>
            <a:off x="888300" y="440006"/>
            <a:ext cx="10773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Arial"/>
                <a:ea typeface="Arial"/>
                <a:cs typeface="Arial"/>
                <a:sym typeface="Arial"/>
              </a:rPr>
              <a:t>Situation</a:t>
            </a:r>
            <a:endParaRPr b="1" i="0" sz="1400" u="none" cap="none" strike="noStrike">
              <a:solidFill>
                <a:srgbClr val="000000"/>
              </a:solidFill>
              <a:latin typeface="Arial"/>
              <a:ea typeface="Arial"/>
              <a:cs typeface="Arial"/>
              <a:sym typeface="Arial"/>
            </a:endParaRPr>
          </a:p>
        </p:txBody>
      </p:sp>
      <p:pic>
        <p:nvPicPr>
          <p:cNvPr id="656" name="Google Shape;656;p49"/>
          <p:cNvPicPr preferRelativeResize="0"/>
          <p:nvPr/>
        </p:nvPicPr>
        <p:blipFill rotWithShape="1">
          <a:blip r:embed="rId4">
            <a:alphaModFix/>
          </a:blip>
          <a:srcRect b="0" l="0" r="0" t="0"/>
          <a:stretch/>
        </p:blipFill>
        <p:spPr>
          <a:xfrm>
            <a:off x="5249950" y="2087125"/>
            <a:ext cx="3639301" cy="2543894"/>
          </a:xfrm>
          <a:prstGeom prst="rect">
            <a:avLst/>
          </a:prstGeom>
          <a:noFill/>
          <a:ln>
            <a:noFill/>
          </a:ln>
        </p:spPr>
      </p:pic>
      <p:sp>
        <p:nvSpPr>
          <p:cNvPr id="657" name="Google Shape;657;p49"/>
          <p:cNvSpPr txBox="1"/>
          <p:nvPr>
            <p:ph idx="12" type="sldNum"/>
          </p:nvPr>
        </p:nvSpPr>
        <p:spPr>
          <a:xfrm>
            <a:off x="8774649" y="4780550"/>
            <a:ext cx="369300" cy="231000"/>
          </a:xfrm>
          <a:prstGeom prst="rect">
            <a:avLst/>
          </a:prstGeom>
          <a:noFill/>
          <a:ln>
            <a:noFill/>
          </a:ln>
        </p:spPr>
        <p:txBody>
          <a:bodyPr anchorCtr="0" anchor="t" bIns="38100" lIns="38100" spcFirstLastPara="1" rIns="38100" wrap="square" tIns="38100">
            <a:spAutoFit/>
          </a:bodyPr>
          <a:lstStyle/>
          <a:p>
            <a:pPr indent="0" lvl="0" marL="0" rtl="0" algn="ctr">
              <a:spcBef>
                <a:spcPts val="0"/>
              </a:spcBef>
              <a:spcAft>
                <a:spcPts val="0"/>
              </a:spcAft>
              <a:buClr>
                <a:srgbClr val="000000"/>
              </a:buClr>
              <a:buSzPts val="1000"/>
              <a:buFont typeface="Arial"/>
              <a:buNone/>
            </a:pPr>
            <a:fld id="{00000000-1234-1234-1234-123412341234}" type="slidenum">
              <a:rPr b="1" lang="zh-CN" sz="1000">
                <a:solidFill>
                  <a:schemeClr val="lt1"/>
                </a:solidFill>
                <a:latin typeface="Roboto"/>
                <a:ea typeface="Roboto"/>
                <a:cs typeface="Roboto"/>
                <a:sym typeface="Roboto"/>
              </a:rPr>
              <a:t>‹#›</a:t>
            </a:fld>
            <a:endParaRPr b="1" sz="1000">
              <a:solidFill>
                <a:schemeClr val="lt1"/>
              </a:solidFill>
              <a:latin typeface="Roboto"/>
              <a:ea typeface="Roboto"/>
              <a:cs typeface="Roboto"/>
              <a:sym typeface="Roboto"/>
            </a:endParaRPr>
          </a:p>
        </p:txBody>
      </p:sp>
      <p:sp>
        <p:nvSpPr>
          <p:cNvPr id="658" name="Google Shape;658;p49"/>
          <p:cNvSpPr txBox="1"/>
          <p:nvPr/>
        </p:nvSpPr>
        <p:spPr>
          <a:xfrm>
            <a:off x="347213" y="2955506"/>
            <a:ext cx="4845600" cy="569400"/>
          </a:xfrm>
          <a:prstGeom prst="rect">
            <a:avLst/>
          </a:prstGeom>
          <a:noFill/>
          <a:ln>
            <a:noFill/>
          </a:ln>
        </p:spPr>
        <p:txBody>
          <a:bodyPr anchorCtr="0" anchor="t" bIns="68575" lIns="68575" spcFirstLastPara="1" rIns="68575" wrap="square" tIns="68575">
            <a:spAutoFit/>
          </a:bodyPr>
          <a:lstStyle/>
          <a:p>
            <a:pPr indent="-209550" lvl="0" marL="342900" marR="0" rtl="0" algn="l">
              <a:lnSpc>
                <a:spcPct val="100000"/>
              </a:lnSpc>
              <a:spcBef>
                <a:spcPts val="0"/>
              </a:spcBef>
              <a:spcAft>
                <a:spcPts val="0"/>
              </a:spcAft>
              <a:buClr>
                <a:srgbClr val="000000"/>
              </a:buClr>
              <a:buSzPts val="700"/>
              <a:buFont typeface="Arial"/>
              <a:buChar char="●"/>
            </a:pPr>
            <a:r>
              <a:rPr b="0" i="0" lang="zh-CN" sz="700" u="none" cap="none" strike="noStrike">
                <a:solidFill>
                  <a:srgbClr val="000000"/>
                </a:solidFill>
                <a:latin typeface="Arial"/>
                <a:ea typeface="Arial"/>
                <a:cs typeface="Arial"/>
                <a:sym typeface="Arial"/>
              </a:rPr>
              <a:t>The service interface design is unreasonable and the app frequently times out, affecting customer use(服务接口设计不合理，具体表现为app端超时，影响客户使用)</a:t>
            </a:r>
            <a:endParaRPr b="0" i="0" sz="700" u="none" cap="none" strike="noStrike">
              <a:solidFill>
                <a:srgbClr val="000000"/>
              </a:solidFill>
              <a:latin typeface="Arial"/>
              <a:ea typeface="Arial"/>
              <a:cs typeface="Arial"/>
              <a:sym typeface="Arial"/>
            </a:endParaRPr>
          </a:p>
          <a:p>
            <a:pPr indent="-209550" lvl="0" marL="342900" marR="0" rtl="0" algn="l">
              <a:lnSpc>
                <a:spcPct val="100000"/>
              </a:lnSpc>
              <a:spcBef>
                <a:spcPts val="0"/>
              </a:spcBef>
              <a:spcAft>
                <a:spcPts val="0"/>
              </a:spcAft>
              <a:buClr>
                <a:srgbClr val="000000"/>
              </a:buClr>
              <a:buSzPts val="700"/>
              <a:buFont typeface="Arial"/>
              <a:buChar char="●"/>
            </a:pPr>
            <a:r>
              <a:rPr b="0" i="0" lang="zh-CN" sz="700" u="none" cap="none" strike="noStrike">
                <a:solidFill>
                  <a:srgbClr val="000000"/>
                </a:solidFill>
                <a:latin typeface="Arial"/>
                <a:ea typeface="Arial"/>
                <a:cs typeface="Arial"/>
                <a:sym typeface="Arial"/>
              </a:rPr>
              <a:t>Services grow wildly, boundaries are unclear, and dependencies between services are unreasonable(服务野蛮生长，边界不清，服务之间依赖关系不合理)</a:t>
            </a:r>
            <a:endParaRPr b="0" i="0" sz="700" u="none" cap="none" strike="noStrike">
              <a:solidFill>
                <a:schemeClr val="dk1"/>
              </a:solidFill>
              <a:latin typeface="Arial"/>
              <a:ea typeface="Arial"/>
              <a:cs typeface="Arial"/>
              <a:sym typeface="Arial"/>
            </a:endParaRPr>
          </a:p>
        </p:txBody>
      </p:sp>
      <p:sp>
        <p:nvSpPr>
          <p:cNvPr id="659" name="Google Shape;659;p49"/>
          <p:cNvSpPr txBox="1"/>
          <p:nvPr/>
        </p:nvSpPr>
        <p:spPr>
          <a:xfrm>
            <a:off x="420338" y="2609729"/>
            <a:ext cx="4699500" cy="4617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000"/>
              <a:buFont typeface="Arial"/>
              <a:buNone/>
            </a:pPr>
            <a:r>
              <a:rPr b="0" i="0" lang="zh-CN" sz="700" u="none" cap="none" strike="noStrike">
                <a:solidFill>
                  <a:srgbClr val="000000"/>
                </a:solidFill>
                <a:latin typeface="Arial"/>
                <a:ea typeface="Arial"/>
                <a:cs typeface="Arial"/>
                <a:sym typeface="Arial"/>
              </a:rPr>
              <a:t>3.With the rapid development of business, the number of self-</a:t>
            </a:r>
            <a:r>
              <a:rPr b="0" i="0" lang="zh-CN" sz="700" u="none" cap="none" strike="noStrike">
                <a:solidFill>
                  <a:schemeClr val="dk1"/>
                </a:solidFill>
                <a:latin typeface="Arial"/>
                <a:ea typeface="Arial"/>
                <a:cs typeface="Arial"/>
                <a:sym typeface="Arial"/>
              </a:rPr>
              <a:t>developed</a:t>
            </a:r>
            <a:r>
              <a:rPr b="0" i="0" lang="zh-CN" sz="700" u="none" cap="none" strike="noStrike">
                <a:solidFill>
                  <a:srgbClr val="000000"/>
                </a:solidFill>
                <a:latin typeface="Arial"/>
                <a:ea typeface="Arial"/>
                <a:cs typeface="Arial"/>
                <a:sym typeface="Arial"/>
              </a:rPr>
              <a:t> services is growing rapidly (50+ -&gt; 75+ self-developed services), the technical structure has gradually become complex, and there are risks in online operation(随着业务快速发展，自研服务数量快速增长（50+ -&gt;75+），技术架构逐步复杂化，线上运行存在风险)</a:t>
            </a:r>
            <a:endParaRPr b="0" i="0" sz="700" u="none" cap="none" strike="noStrike">
              <a:solidFill>
                <a:srgbClr val="000000"/>
              </a:solidFill>
              <a:latin typeface="Arial"/>
              <a:ea typeface="Arial"/>
              <a:cs typeface="Arial"/>
              <a:sym typeface="Arial"/>
            </a:endParaRPr>
          </a:p>
        </p:txBody>
      </p:sp>
      <p:sp>
        <p:nvSpPr>
          <p:cNvPr id="660" name="Google Shape;660;p49"/>
          <p:cNvSpPr txBox="1"/>
          <p:nvPr/>
        </p:nvSpPr>
        <p:spPr>
          <a:xfrm>
            <a:off x="535894" y="3944100"/>
            <a:ext cx="4787700" cy="865800"/>
          </a:xfrm>
          <a:prstGeom prst="rect">
            <a:avLst/>
          </a:prstGeom>
          <a:noFill/>
          <a:ln cap="flat" cmpd="sng" w="9525">
            <a:solidFill>
              <a:schemeClr val="dk1"/>
            </a:solidFill>
            <a:prstDash val="solid"/>
            <a:round/>
            <a:headEnd len="sm" w="sm" type="none"/>
            <a:tailEnd len="sm" w="sm" type="none"/>
          </a:ln>
        </p:spPr>
        <p:txBody>
          <a:bodyPr anchorCtr="0" anchor="t" bIns="68575" lIns="68575" spcFirstLastPara="1" rIns="68575" wrap="square" tIns="68575">
            <a:spAutoFit/>
          </a:bodyPr>
          <a:lstStyle/>
          <a:p>
            <a:pPr indent="-209550" lvl="0" marL="342900" marR="0" rtl="0" algn="l">
              <a:lnSpc>
                <a:spcPct val="115000"/>
              </a:lnSpc>
              <a:spcBef>
                <a:spcPts val="0"/>
              </a:spcBef>
              <a:spcAft>
                <a:spcPts val="0"/>
              </a:spcAft>
              <a:buClr>
                <a:schemeClr val="dk1"/>
              </a:buClr>
              <a:buSzPts val="700"/>
              <a:buFont typeface="Arial"/>
              <a:buChar char="●"/>
            </a:pPr>
            <a:r>
              <a:rPr b="0" i="0" lang="zh-CN" sz="700" u="none" cap="none" strike="noStrike">
                <a:solidFill>
                  <a:schemeClr val="dk1"/>
                </a:solidFill>
                <a:latin typeface="Arial"/>
                <a:ea typeface="Arial"/>
                <a:cs typeface="Arial"/>
                <a:sym typeface="Arial"/>
              </a:rPr>
              <a:t>Manage and control the dependencies and configuration of middleware through the </a:t>
            </a:r>
            <a:r>
              <a:rPr b="0" i="0" lang="zh-CN" sz="700" u="none" cap="none" strike="noStrike">
                <a:solidFill>
                  <a:srgbClr val="FF0000"/>
                </a:solidFill>
                <a:latin typeface="Arial"/>
                <a:ea typeface="Arial"/>
                <a:cs typeface="Arial"/>
                <a:sym typeface="Arial"/>
              </a:rPr>
              <a:t>development framework</a:t>
            </a:r>
            <a:r>
              <a:rPr b="0" i="0" lang="zh-CN" sz="700" u="none" cap="none" strike="noStrike">
                <a:solidFill>
                  <a:schemeClr val="dk1"/>
                </a:solidFill>
                <a:latin typeface="Arial"/>
                <a:ea typeface="Arial"/>
                <a:cs typeface="Arial"/>
                <a:sym typeface="Arial"/>
              </a:rPr>
              <a:t>, and standardize the configuration and use of middleware during development.</a:t>
            </a:r>
            <a:endParaRPr b="0" i="0" sz="700" u="none" cap="none" strike="noStrike">
              <a:solidFill>
                <a:schemeClr val="dk1"/>
              </a:solidFill>
              <a:latin typeface="Arial"/>
              <a:ea typeface="Arial"/>
              <a:cs typeface="Arial"/>
              <a:sym typeface="Arial"/>
            </a:endParaRPr>
          </a:p>
          <a:p>
            <a:pPr indent="-209550" lvl="0" marL="342900" marR="0" rtl="0" algn="l">
              <a:lnSpc>
                <a:spcPct val="115000"/>
              </a:lnSpc>
              <a:spcBef>
                <a:spcPts val="0"/>
              </a:spcBef>
              <a:spcAft>
                <a:spcPts val="0"/>
              </a:spcAft>
              <a:buClr>
                <a:schemeClr val="dk1"/>
              </a:buClr>
              <a:buSzPts val="700"/>
              <a:buFont typeface="Arial"/>
              <a:buChar char="●"/>
            </a:pPr>
            <a:r>
              <a:rPr b="0" i="0" lang="zh-CN" sz="700" u="none" cap="none" strike="noStrike">
                <a:solidFill>
                  <a:schemeClr val="dk1"/>
                </a:solidFill>
                <a:latin typeface="Arial"/>
                <a:ea typeface="Arial"/>
                <a:cs typeface="Arial"/>
                <a:sym typeface="Arial"/>
              </a:rPr>
              <a:t>Use technical means to solve service release issues and prevent and control change risks;</a:t>
            </a:r>
            <a:endParaRPr b="0" i="0" sz="700" u="none" cap="none" strike="noStrike">
              <a:solidFill>
                <a:schemeClr val="dk1"/>
              </a:solidFill>
              <a:latin typeface="Arial"/>
              <a:ea typeface="Arial"/>
              <a:cs typeface="Arial"/>
              <a:sym typeface="Arial"/>
            </a:endParaRPr>
          </a:p>
          <a:p>
            <a:pPr indent="-209550" lvl="0" marL="342900" marR="0" rtl="0" algn="l">
              <a:lnSpc>
                <a:spcPct val="115000"/>
              </a:lnSpc>
              <a:spcBef>
                <a:spcPts val="0"/>
              </a:spcBef>
              <a:spcAft>
                <a:spcPts val="0"/>
              </a:spcAft>
              <a:buClr>
                <a:schemeClr val="dk1"/>
              </a:buClr>
              <a:buSzPts val="700"/>
              <a:buFont typeface="Arial"/>
              <a:buChar char="●"/>
            </a:pPr>
            <a:r>
              <a:rPr b="0" i="0" lang="zh-CN" sz="700" u="none" cap="none" strike="noStrike">
                <a:solidFill>
                  <a:srgbClr val="FF0000"/>
                </a:solidFill>
                <a:latin typeface="Arial"/>
                <a:ea typeface="Arial"/>
                <a:cs typeface="Arial"/>
                <a:sym typeface="Arial"/>
              </a:rPr>
              <a:t>Monitor service interface quality and dependencies</a:t>
            </a:r>
            <a:r>
              <a:rPr b="0" i="0" lang="zh-CN" sz="700" u="none" cap="none" strike="noStrike">
                <a:solidFill>
                  <a:schemeClr val="dk1"/>
                </a:solidFill>
                <a:latin typeface="Arial"/>
                <a:ea typeface="Arial"/>
                <a:cs typeface="Arial"/>
                <a:sym typeface="Arial"/>
              </a:rPr>
              <a:t>, and promote interface optimization and service governance</a:t>
            </a:r>
            <a:endParaRPr b="0" i="0" sz="700" u="none" cap="none" strike="noStrike">
              <a:solidFill>
                <a:schemeClr val="dk1"/>
              </a:solidFill>
              <a:latin typeface="Arial"/>
              <a:ea typeface="Arial"/>
              <a:cs typeface="Arial"/>
              <a:sym typeface="Arial"/>
            </a:endParaRPr>
          </a:p>
          <a:p>
            <a:pPr indent="-209550" lvl="0" marL="342900" marR="0" rtl="0" algn="l">
              <a:lnSpc>
                <a:spcPct val="115000"/>
              </a:lnSpc>
              <a:spcBef>
                <a:spcPts val="0"/>
              </a:spcBef>
              <a:spcAft>
                <a:spcPts val="0"/>
              </a:spcAft>
              <a:buClr>
                <a:schemeClr val="dk1"/>
              </a:buClr>
              <a:buSzPts val="700"/>
              <a:buFont typeface="Arial"/>
              <a:buChar char="●"/>
            </a:pPr>
            <a:r>
              <a:rPr b="0" i="0" lang="zh-CN" sz="700" u="none" cap="none" strike="noStrike">
                <a:solidFill>
                  <a:schemeClr val="dk1"/>
                </a:solidFill>
                <a:latin typeface="Arial"/>
                <a:ea typeface="Arial"/>
                <a:cs typeface="Arial"/>
                <a:sym typeface="Arial"/>
              </a:rPr>
              <a:t>Prevent and control devlopment risk through development guidelines and development process inspections;</a:t>
            </a:r>
            <a:endParaRPr b="0" i="0" sz="500" u="none" cap="none" strike="noStrike">
              <a:solidFill>
                <a:schemeClr val="dk1"/>
              </a:solidFill>
              <a:latin typeface="Arial"/>
              <a:ea typeface="Arial"/>
              <a:cs typeface="Arial"/>
              <a:sym typeface="Arial"/>
            </a:endParaRPr>
          </a:p>
        </p:txBody>
      </p:sp>
      <p:sp>
        <p:nvSpPr>
          <p:cNvPr id="661" name="Google Shape;661;p49"/>
          <p:cNvSpPr txBox="1"/>
          <p:nvPr/>
        </p:nvSpPr>
        <p:spPr>
          <a:xfrm>
            <a:off x="376631" y="3525563"/>
            <a:ext cx="449700" cy="384900"/>
          </a:xfrm>
          <a:prstGeom prst="rect">
            <a:avLst/>
          </a:prstGeom>
          <a:solidFill>
            <a:schemeClr val="accent5"/>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rgbClr val="000000"/>
                </a:solidFill>
                <a:latin typeface="Arial"/>
                <a:ea typeface="Arial"/>
                <a:cs typeface="Arial"/>
                <a:sym typeface="Arial"/>
              </a:rPr>
              <a:t>02</a:t>
            </a:r>
            <a:endParaRPr b="1" i="0" sz="1600" u="none" cap="none" strike="noStrike">
              <a:solidFill>
                <a:srgbClr val="000000"/>
              </a:solidFill>
              <a:latin typeface="Arial"/>
              <a:ea typeface="Arial"/>
              <a:cs typeface="Arial"/>
              <a:sym typeface="Arial"/>
            </a:endParaRPr>
          </a:p>
        </p:txBody>
      </p:sp>
      <p:sp>
        <p:nvSpPr>
          <p:cNvPr id="662" name="Google Shape;662;p49"/>
          <p:cNvSpPr txBox="1"/>
          <p:nvPr/>
        </p:nvSpPr>
        <p:spPr>
          <a:xfrm>
            <a:off x="804300" y="3555206"/>
            <a:ext cx="10773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Arial"/>
                <a:ea typeface="Arial"/>
                <a:cs typeface="Arial"/>
                <a:sym typeface="Arial"/>
              </a:rPr>
              <a:t>Target</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50"/>
          <p:cNvSpPr txBox="1"/>
          <p:nvPr>
            <p:ph type="title"/>
          </p:nvPr>
        </p:nvSpPr>
        <p:spPr>
          <a:xfrm>
            <a:off x="217975" y="235425"/>
            <a:ext cx="8404200" cy="572700"/>
          </a:xfrm>
          <a:prstGeom prst="rect">
            <a:avLst/>
          </a:prstGeom>
          <a:noFill/>
          <a:ln>
            <a:noFill/>
          </a:ln>
        </p:spPr>
        <p:txBody>
          <a:bodyPr anchorCtr="0" anchor="ctr" bIns="38100" lIns="38100" spcFirstLastPara="1" rIns="38100" wrap="square" tIns="38100">
            <a:normAutofit/>
          </a:bodyPr>
          <a:lstStyle/>
          <a:p>
            <a:pPr indent="0" lvl="0" marL="0" marR="0" rtl="0" algn="l">
              <a:lnSpc>
                <a:spcPct val="100000"/>
              </a:lnSpc>
              <a:spcBef>
                <a:spcPts val="0"/>
              </a:spcBef>
              <a:spcAft>
                <a:spcPts val="0"/>
              </a:spcAft>
              <a:buClr>
                <a:schemeClr val="dk1"/>
              </a:buClr>
              <a:buSzPts val="800"/>
              <a:buFont typeface="Arial"/>
              <a:buNone/>
            </a:pPr>
            <a:r>
              <a:rPr lang="zh-CN" sz="1700">
                <a:solidFill>
                  <a:srgbClr val="EE4D2D"/>
                </a:solidFill>
                <a:latin typeface="Arial"/>
                <a:ea typeface="Arial"/>
                <a:cs typeface="Arial"/>
                <a:sym typeface="Arial"/>
              </a:rPr>
              <a:t>Daily development and operational risk solution compare</a:t>
            </a:r>
            <a:endParaRPr sz="1700">
              <a:solidFill>
                <a:srgbClr val="EE4D2D"/>
              </a:solidFill>
              <a:latin typeface="Arial"/>
              <a:ea typeface="Arial"/>
              <a:cs typeface="Arial"/>
              <a:sym typeface="Arial"/>
            </a:endParaRPr>
          </a:p>
        </p:txBody>
      </p:sp>
      <p:graphicFrame>
        <p:nvGraphicFramePr>
          <p:cNvPr id="668" name="Google Shape;668;p50"/>
          <p:cNvGraphicFramePr/>
          <p:nvPr/>
        </p:nvGraphicFramePr>
        <p:xfrm>
          <a:off x="879113" y="960513"/>
          <a:ext cx="3000000" cy="3000000"/>
        </p:xfrm>
        <a:graphic>
          <a:graphicData uri="http://schemas.openxmlformats.org/drawingml/2006/table">
            <a:tbl>
              <a:tblPr>
                <a:noFill/>
                <a:tableStyleId>{3CBCD9C0-6661-495B-826D-A758A1A50CD9}</a:tableStyleId>
              </a:tblPr>
              <a:tblGrid>
                <a:gridCol w="553300"/>
                <a:gridCol w="1234400"/>
                <a:gridCol w="2807400"/>
                <a:gridCol w="3096900"/>
              </a:tblGrid>
              <a:tr h="384275">
                <a:tc>
                  <a:txBody>
                    <a:bodyPr/>
                    <a:lstStyle/>
                    <a:p>
                      <a:pPr indent="0" lvl="0" marL="0" marR="0" rtl="0" algn="l">
                        <a:lnSpc>
                          <a:spcPct val="100000"/>
                        </a:lnSpc>
                        <a:spcBef>
                          <a:spcPts val="0"/>
                        </a:spcBef>
                        <a:spcAft>
                          <a:spcPts val="0"/>
                        </a:spcAft>
                        <a:buClr>
                          <a:srgbClr val="000000"/>
                        </a:buClr>
                        <a:buSzPts val="1100"/>
                        <a:buFont typeface="Arial"/>
                        <a:buNone/>
                      </a:pPr>
                      <a:r>
                        <a:t/>
                      </a:r>
                      <a:endParaRPr sz="700" u="none" cap="none" strike="noStrike"/>
                    </a:p>
                  </a:txBody>
                  <a:tcPr marT="14300" marB="14300" marR="21425" marL="21425">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800"/>
                        <a:buFont typeface="Arial"/>
                        <a:buNone/>
                      </a:pPr>
                      <a:r>
                        <a:rPr b="1" lang="zh-CN" sz="700" u="none" cap="none" strike="noStrike">
                          <a:solidFill>
                            <a:srgbClr val="172B4D"/>
                          </a:solidFill>
                        </a:rPr>
                        <a:t>Elements(要素)</a:t>
                      </a:r>
                      <a:endParaRPr b="1" sz="700" u="none" cap="none" strike="noStrike">
                        <a:solidFill>
                          <a:srgbClr val="172B4D"/>
                        </a:solidFill>
                      </a:endParaRPr>
                    </a:p>
                  </a:txBody>
                  <a:tcPr marT="14300" marB="14300" marR="21425" marL="21425" anchor="ctr">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4F5F7"/>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zh-CN" sz="700" u="none" cap="none" strike="noStrike">
                          <a:solidFill>
                            <a:srgbClr val="172B4D"/>
                          </a:solidFill>
                        </a:rPr>
                        <a:t>Spring Cloud</a:t>
                      </a:r>
                      <a:endParaRPr b="1" sz="700" u="none" cap="none" strike="noStrike">
                        <a:solidFill>
                          <a:srgbClr val="172B4D"/>
                        </a:solidFill>
                      </a:endParaRPr>
                    </a:p>
                  </a:txBody>
                  <a:tcPr marT="14300" marB="14300" marR="21425" marL="21425" anchor="ctr">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F6600"/>
                    </a:solidFill>
                  </a:tcPr>
                </a:tc>
                <a:tc>
                  <a:txBody>
                    <a:bodyPr/>
                    <a:lstStyle/>
                    <a:p>
                      <a:pPr indent="0" lvl="0" marL="0" marR="0" rtl="0" algn="ctr">
                        <a:lnSpc>
                          <a:spcPct val="115000"/>
                        </a:lnSpc>
                        <a:spcBef>
                          <a:spcPts val="0"/>
                        </a:spcBef>
                        <a:spcAft>
                          <a:spcPts val="0"/>
                        </a:spcAft>
                        <a:buClr>
                          <a:srgbClr val="000000"/>
                        </a:buClr>
                        <a:buSzPts val="800"/>
                        <a:buFont typeface="Arial"/>
                        <a:buNone/>
                      </a:pPr>
                      <a:r>
                        <a:rPr b="1" lang="zh-CN" sz="700" u="none" cap="none" strike="noStrike">
                          <a:solidFill>
                            <a:srgbClr val="172B4D"/>
                          </a:solidFill>
                        </a:rPr>
                        <a:t>Dubbo</a:t>
                      </a:r>
                      <a:endParaRPr b="1" sz="700" u="none" cap="none" strike="noStrike">
                        <a:solidFill>
                          <a:srgbClr val="172B4D"/>
                        </a:solidFill>
                      </a:endParaRPr>
                    </a:p>
                  </a:txBody>
                  <a:tcPr marT="14300" marB="14300" marR="21425" marL="21425" anchor="ctr">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4F5F7"/>
                    </a:solidFill>
                  </a:tcPr>
                </a:tc>
              </a:tr>
              <a:tr h="384275">
                <a:tc rowSpan="3">
                  <a:txBody>
                    <a:bodyPr/>
                    <a:lstStyle/>
                    <a:p>
                      <a:pPr indent="0" lvl="0" marL="0" marR="0" rtl="0" algn="l">
                        <a:lnSpc>
                          <a:spcPct val="115000"/>
                        </a:lnSpc>
                        <a:spcBef>
                          <a:spcPts val="0"/>
                        </a:spcBef>
                        <a:spcAft>
                          <a:spcPts val="0"/>
                        </a:spcAft>
                        <a:buClr>
                          <a:srgbClr val="000000"/>
                        </a:buClr>
                        <a:buSzPts val="800"/>
                        <a:buFont typeface="Arial"/>
                        <a:buNone/>
                      </a:pPr>
                      <a:r>
                        <a:rPr lang="zh-CN" sz="700" u="none" cap="none" strike="noStrike">
                          <a:solidFill>
                            <a:srgbClr val="172B4D"/>
                          </a:solidFill>
                        </a:rPr>
                        <a:t>Effect</a:t>
                      </a:r>
                      <a:endParaRPr sz="700" u="none" cap="none" strike="noStrike">
                        <a:solidFill>
                          <a:srgbClr val="172B4D"/>
                        </a:solidFill>
                      </a:endParaRPr>
                    </a:p>
                    <a:p>
                      <a:pPr indent="0" lvl="0" marL="0" marR="0" rtl="0" algn="l">
                        <a:lnSpc>
                          <a:spcPct val="115000"/>
                        </a:lnSpc>
                        <a:spcBef>
                          <a:spcPts val="0"/>
                        </a:spcBef>
                        <a:spcAft>
                          <a:spcPts val="0"/>
                        </a:spcAft>
                        <a:buClr>
                          <a:srgbClr val="000000"/>
                        </a:buClr>
                        <a:buSzPts val="800"/>
                        <a:buFont typeface="Arial"/>
                        <a:buNone/>
                      </a:pPr>
                      <a:r>
                        <a:rPr lang="zh-CN" sz="700" u="none" cap="none" strike="noStrike">
                          <a:solidFill>
                            <a:srgbClr val="172B4D"/>
                          </a:solidFill>
                        </a:rPr>
                        <a:t>(使用效果)</a:t>
                      </a:r>
                      <a:endParaRPr sz="700" u="none" cap="none" strike="noStrike">
                        <a:solidFill>
                          <a:srgbClr val="172B4D"/>
                        </a:solidFill>
                      </a:endParaRPr>
                    </a:p>
                  </a:txBody>
                  <a:tcPr marT="14300" marB="14300" marR="21425" marL="21425">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800"/>
                        <a:buFont typeface="Arial"/>
                        <a:buNone/>
                      </a:pPr>
                      <a:r>
                        <a:rPr lang="zh-CN" sz="700" u="none" cap="none" strike="noStrike">
                          <a:solidFill>
                            <a:srgbClr val="172B4D"/>
                          </a:solidFill>
                        </a:rPr>
                        <a:t>Function</a:t>
                      </a:r>
                      <a:endParaRPr sz="700" u="none" cap="none" strike="noStrike">
                        <a:solidFill>
                          <a:srgbClr val="172B4D"/>
                        </a:solidFill>
                      </a:endParaRPr>
                    </a:p>
                    <a:p>
                      <a:pPr indent="0" lvl="0" marL="0" marR="0" rtl="0" algn="l">
                        <a:lnSpc>
                          <a:spcPct val="115000"/>
                        </a:lnSpc>
                        <a:spcBef>
                          <a:spcPts val="0"/>
                        </a:spcBef>
                        <a:spcAft>
                          <a:spcPts val="0"/>
                        </a:spcAft>
                        <a:buClr>
                          <a:srgbClr val="000000"/>
                        </a:buClr>
                        <a:buSzPts val="800"/>
                        <a:buFont typeface="Arial"/>
                        <a:buNone/>
                      </a:pPr>
                      <a:r>
                        <a:rPr lang="zh-CN" sz="700" u="none" cap="none" strike="noStrike">
                          <a:solidFill>
                            <a:srgbClr val="172B4D"/>
                          </a:solidFill>
                        </a:rPr>
                        <a:t>(功能</a:t>
                      </a:r>
                      <a:r>
                        <a:rPr lang="zh-CN" sz="700">
                          <a:solidFill>
                            <a:srgbClr val="172B4D"/>
                          </a:solidFill>
                        </a:rPr>
                        <a:t>丰富度</a:t>
                      </a:r>
                      <a:r>
                        <a:rPr lang="zh-CN" sz="700" u="none" cap="none" strike="noStrike">
                          <a:solidFill>
                            <a:srgbClr val="172B4D"/>
                          </a:solidFill>
                        </a:rPr>
                        <a:t>)</a:t>
                      </a:r>
                      <a:endParaRPr sz="700" u="none" cap="none" strike="noStrike">
                        <a:solidFill>
                          <a:srgbClr val="172B4D"/>
                        </a:solidFill>
                      </a:endParaRPr>
                    </a:p>
                  </a:txBody>
                  <a:tcPr marT="14300" marB="14300" marR="21425" marL="21425">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700" u="none" cap="none" strike="noStrike"/>
                    </a:p>
                  </a:txBody>
                  <a:tcPr marT="14300" marB="14300" marR="21425" marL="21425">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F6600"/>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700" u="none" cap="none" strike="noStrike"/>
                    </a:p>
                  </a:txBody>
                  <a:tcPr marT="14300" marB="14300" marR="21425" marL="21425">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FFFFF"/>
                    </a:solidFill>
                  </a:tcPr>
                </a:tc>
              </a:tr>
              <a:tr h="384275">
                <a:tc vMerge="1"/>
                <a:tc>
                  <a:txBody>
                    <a:bodyPr/>
                    <a:lstStyle/>
                    <a:p>
                      <a:pPr indent="0" lvl="0" marL="0" marR="0" rtl="0" algn="l">
                        <a:lnSpc>
                          <a:spcPct val="115000"/>
                        </a:lnSpc>
                        <a:spcBef>
                          <a:spcPts val="0"/>
                        </a:spcBef>
                        <a:spcAft>
                          <a:spcPts val="0"/>
                        </a:spcAft>
                        <a:buClr>
                          <a:srgbClr val="000000"/>
                        </a:buClr>
                        <a:buSzPts val="800"/>
                        <a:buFont typeface="Arial"/>
                        <a:buNone/>
                      </a:pPr>
                      <a:r>
                        <a:rPr lang="zh-CN" sz="700" u="none" cap="none" strike="noStrike">
                          <a:solidFill>
                            <a:srgbClr val="172B4D"/>
                          </a:solidFill>
                        </a:rPr>
                        <a:t>Scalability</a:t>
                      </a:r>
                      <a:endParaRPr sz="700" u="none" cap="none" strike="noStrike">
                        <a:solidFill>
                          <a:srgbClr val="172B4D"/>
                        </a:solidFill>
                      </a:endParaRPr>
                    </a:p>
                    <a:p>
                      <a:pPr indent="0" lvl="0" marL="0" marR="0" rtl="0" algn="l">
                        <a:lnSpc>
                          <a:spcPct val="115000"/>
                        </a:lnSpc>
                        <a:spcBef>
                          <a:spcPts val="0"/>
                        </a:spcBef>
                        <a:spcAft>
                          <a:spcPts val="0"/>
                        </a:spcAft>
                        <a:buClr>
                          <a:srgbClr val="000000"/>
                        </a:buClr>
                        <a:buSzPts val="800"/>
                        <a:buFont typeface="Arial"/>
                        <a:buNone/>
                      </a:pPr>
                      <a:r>
                        <a:rPr lang="zh-CN" sz="700" u="none" cap="none" strike="noStrike">
                          <a:solidFill>
                            <a:srgbClr val="172B4D"/>
                          </a:solidFill>
                        </a:rPr>
                        <a:t>(可扩展性)</a:t>
                      </a:r>
                      <a:endParaRPr sz="700" u="none" cap="none" strike="noStrike">
                        <a:solidFill>
                          <a:srgbClr val="172B4D"/>
                        </a:solidFill>
                      </a:endParaRPr>
                    </a:p>
                  </a:txBody>
                  <a:tcPr marT="14300" marB="14300" marR="21425" marL="21425">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700" u="none" cap="none" strike="noStrike"/>
                    </a:p>
                  </a:txBody>
                  <a:tcPr marT="14300" marB="14300" marR="21425" marL="21425">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F6600"/>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700" u="none" cap="none" strike="noStrike"/>
                    </a:p>
                  </a:txBody>
                  <a:tcPr marT="14300" marB="14300" marR="21425" marL="21425">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FFFFF"/>
                    </a:solidFill>
                  </a:tcPr>
                </a:tc>
              </a:tr>
              <a:tr h="384275">
                <a:tc vMerge="1"/>
                <a:tc>
                  <a:txBody>
                    <a:bodyPr/>
                    <a:lstStyle/>
                    <a:p>
                      <a:pPr indent="0" lvl="0" marL="0" marR="0" rtl="0" algn="l">
                        <a:lnSpc>
                          <a:spcPct val="115000"/>
                        </a:lnSpc>
                        <a:spcBef>
                          <a:spcPts val="0"/>
                        </a:spcBef>
                        <a:spcAft>
                          <a:spcPts val="0"/>
                        </a:spcAft>
                        <a:buClr>
                          <a:srgbClr val="000000"/>
                        </a:buClr>
                        <a:buSzPts val="800"/>
                        <a:buFont typeface="Arial"/>
                        <a:buNone/>
                      </a:pPr>
                      <a:r>
                        <a:rPr lang="zh-CN" sz="700" u="none" cap="none" strike="noStrike">
                          <a:solidFill>
                            <a:srgbClr val="172B4D"/>
                          </a:solidFill>
                        </a:rPr>
                        <a:t>Observability</a:t>
                      </a:r>
                      <a:endParaRPr sz="700" u="none" cap="none" strike="noStrike">
                        <a:solidFill>
                          <a:srgbClr val="172B4D"/>
                        </a:solidFill>
                      </a:endParaRPr>
                    </a:p>
                    <a:p>
                      <a:pPr indent="0" lvl="0" marL="0" marR="0" rtl="0" algn="l">
                        <a:lnSpc>
                          <a:spcPct val="115000"/>
                        </a:lnSpc>
                        <a:spcBef>
                          <a:spcPts val="0"/>
                        </a:spcBef>
                        <a:spcAft>
                          <a:spcPts val="0"/>
                        </a:spcAft>
                        <a:buClr>
                          <a:srgbClr val="000000"/>
                        </a:buClr>
                        <a:buSzPts val="800"/>
                        <a:buFont typeface="Arial"/>
                        <a:buNone/>
                      </a:pPr>
                      <a:r>
                        <a:rPr lang="zh-CN" sz="700" u="none" cap="none" strike="noStrike">
                          <a:solidFill>
                            <a:srgbClr val="172B4D"/>
                          </a:solidFill>
                        </a:rPr>
                        <a:t>(可观测性)</a:t>
                      </a:r>
                      <a:endParaRPr sz="700" u="none" cap="none" strike="noStrike">
                        <a:solidFill>
                          <a:srgbClr val="172B4D"/>
                        </a:solidFill>
                      </a:endParaRPr>
                    </a:p>
                  </a:txBody>
                  <a:tcPr marT="14300" marB="14300" marR="21425" marL="21425">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700" u="none" cap="none" strike="noStrike"/>
                    </a:p>
                  </a:txBody>
                  <a:tcPr marT="14300" marB="14300" marR="21425" marL="21425">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F6600"/>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700" u="none" cap="none" strike="noStrike"/>
                    </a:p>
                  </a:txBody>
                  <a:tcPr marT="14300" marB="14300" marR="21425" marL="21425">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FFFFF"/>
                    </a:solidFill>
                  </a:tcPr>
                </a:tc>
              </a:tr>
              <a:tr h="384275">
                <a:tc rowSpan="2">
                  <a:txBody>
                    <a:bodyPr/>
                    <a:lstStyle/>
                    <a:p>
                      <a:pPr indent="0" lvl="0" marL="0" marR="0" rtl="0" algn="l">
                        <a:lnSpc>
                          <a:spcPct val="115000"/>
                        </a:lnSpc>
                        <a:spcBef>
                          <a:spcPts val="0"/>
                        </a:spcBef>
                        <a:spcAft>
                          <a:spcPts val="0"/>
                        </a:spcAft>
                        <a:buClr>
                          <a:srgbClr val="000000"/>
                        </a:buClr>
                        <a:buSzPts val="800"/>
                        <a:buFont typeface="Arial"/>
                        <a:buNone/>
                      </a:pPr>
                      <a:r>
                        <a:rPr lang="zh-CN" sz="700" u="none" cap="none" strike="noStrike">
                          <a:solidFill>
                            <a:srgbClr val="172B4D"/>
                          </a:solidFill>
                        </a:rPr>
                        <a:t>Cost</a:t>
                      </a:r>
                      <a:endParaRPr sz="700" u="none" cap="none" strike="noStrike">
                        <a:solidFill>
                          <a:srgbClr val="172B4D"/>
                        </a:solidFill>
                      </a:endParaRPr>
                    </a:p>
                    <a:p>
                      <a:pPr indent="0" lvl="0" marL="0" marR="0" rtl="0" algn="l">
                        <a:lnSpc>
                          <a:spcPct val="115000"/>
                        </a:lnSpc>
                        <a:spcBef>
                          <a:spcPts val="0"/>
                        </a:spcBef>
                        <a:spcAft>
                          <a:spcPts val="0"/>
                        </a:spcAft>
                        <a:buClr>
                          <a:srgbClr val="000000"/>
                        </a:buClr>
                        <a:buSzPts val="800"/>
                        <a:buFont typeface="Arial"/>
                        <a:buNone/>
                      </a:pPr>
                      <a:r>
                        <a:rPr lang="zh-CN" sz="700" u="none" cap="none" strike="noStrike">
                          <a:solidFill>
                            <a:srgbClr val="172B4D"/>
                          </a:solidFill>
                        </a:rPr>
                        <a:t>(使用成本)</a:t>
                      </a:r>
                      <a:endParaRPr sz="700" u="none" cap="none" strike="noStrike">
                        <a:solidFill>
                          <a:srgbClr val="172B4D"/>
                        </a:solidFill>
                      </a:endParaRPr>
                    </a:p>
                  </a:txBody>
                  <a:tcPr marT="14300" marB="14300" marR="21425" marL="21425">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800"/>
                        <a:buFont typeface="Arial"/>
                        <a:buNone/>
                      </a:pPr>
                      <a:r>
                        <a:rPr lang="zh-CN" sz="700" u="none" cap="none" strike="noStrike">
                          <a:solidFill>
                            <a:srgbClr val="172B4D"/>
                          </a:solidFill>
                        </a:rPr>
                        <a:t>Application integration costs</a:t>
                      </a:r>
                      <a:endParaRPr sz="700" u="none" cap="none" strike="noStrike">
                        <a:solidFill>
                          <a:srgbClr val="172B4D"/>
                        </a:solidFill>
                      </a:endParaRPr>
                    </a:p>
                    <a:p>
                      <a:pPr indent="0" lvl="0" marL="0" marR="0" rtl="0" algn="l">
                        <a:lnSpc>
                          <a:spcPct val="115000"/>
                        </a:lnSpc>
                        <a:spcBef>
                          <a:spcPts val="0"/>
                        </a:spcBef>
                        <a:spcAft>
                          <a:spcPts val="0"/>
                        </a:spcAft>
                        <a:buClr>
                          <a:srgbClr val="000000"/>
                        </a:buClr>
                        <a:buSzPts val="800"/>
                        <a:buFont typeface="Arial"/>
                        <a:buNone/>
                      </a:pPr>
                      <a:r>
                        <a:rPr lang="zh-CN" sz="700" u="none" cap="none" strike="noStrike">
                          <a:solidFill>
                            <a:srgbClr val="172B4D"/>
                          </a:solidFill>
                        </a:rPr>
                        <a:t>(应用集成</a:t>
                      </a:r>
                      <a:r>
                        <a:rPr lang="zh-CN" sz="700">
                          <a:solidFill>
                            <a:srgbClr val="172B4D"/>
                          </a:solidFill>
                        </a:rPr>
                        <a:t>容易程度</a:t>
                      </a:r>
                      <a:r>
                        <a:rPr lang="zh-CN" sz="700" u="none" cap="none" strike="noStrike">
                          <a:solidFill>
                            <a:srgbClr val="172B4D"/>
                          </a:solidFill>
                        </a:rPr>
                        <a:t>)</a:t>
                      </a:r>
                      <a:endParaRPr sz="700" u="none" cap="none" strike="noStrike">
                        <a:solidFill>
                          <a:srgbClr val="172B4D"/>
                        </a:solidFill>
                      </a:endParaRPr>
                    </a:p>
                  </a:txBody>
                  <a:tcPr marT="14300" marB="14300" marR="21425" marL="21425">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700" u="none" cap="none" strike="noStrike"/>
                    </a:p>
                  </a:txBody>
                  <a:tcPr marT="14300" marB="14300" marR="21425" marL="21425">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F6600"/>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700" u="none" cap="none" strike="noStrike"/>
                    </a:p>
                  </a:txBody>
                  <a:tcPr marT="14300" marB="14300" marR="21425" marL="21425">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FFFFF"/>
                    </a:solidFill>
                  </a:tcPr>
                </a:tc>
              </a:tr>
              <a:tr h="384275">
                <a:tc vMerge="1"/>
                <a:tc>
                  <a:txBody>
                    <a:bodyPr/>
                    <a:lstStyle/>
                    <a:p>
                      <a:pPr indent="0" lvl="0" marL="0" marR="0" rtl="0" algn="l">
                        <a:lnSpc>
                          <a:spcPct val="115000"/>
                        </a:lnSpc>
                        <a:spcBef>
                          <a:spcPts val="0"/>
                        </a:spcBef>
                        <a:spcAft>
                          <a:spcPts val="0"/>
                        </a:spcAft>
                        <a:buClr>
                          <a:srgbClr val="000000"/>
                        </a:buClr>
                        <a:buSzPts val="800"/>
                        <a:buFont typeface="Arial"/>
                        <a:buNone/>
                      </a:pPr>
                      <a:r>
                        <a:rPr lang="zh-CN" sz="700" u="none" cap="none" strike="noStrike">
                          <a:solidFill>
                            <a:srgbClr val="172B4D"/>
                          </a:solidFill>
                        </a:rPr>
                        <a:t>Maintainability</a:t>
                      </a:r>
                      <a:endParaRPr sz="700" u="none" cap="none" strike="noStrike">
                        <a:solidFill>
                          <a:srgbClr val="172B4D"/>
                        </a:solidFill>
                      </a:endParaRPr>
                    </a:p>
                    <a:p>
                      <a:pPr indent="0" lvl="0" marL="0" marR="0" rtl="0" algn="l">
                        <a:lnSpc>
                          <a:spcPct val="115000"/>
                        </a:lnSpc>
                        <a:spcBef>
                          <a:spcPts val="0"/>
                        </a:spcBef>
                        <a:spcAft>
                          <a:spcPts val="0"/>
                        </a:spcAft>
                        <a:buClr>
                          <a:srgbClr val="000000"/>
                        </a:buClr>
                        <a:buSzPts val="800"/>
                        <a:buFont typeface="Arial"/>
                        <a:buNone/>
                      </a:pPr>
                      <a:r>
                        <a:rPr lang="zh-CN" sz="700" u="none" cap="none" strike="noStrike">
                          <a:solidFill>
                            <a:srgbClr val="172B4D"/>
                          </a:solidFill>
                        </a:rPr>
                        <a:t>(可维护性)</a:t>
                      </a:r>
                      <a:endParaRPr sz="700" u="none" cap="none" strike="noStrike">
                        <a:solidFill>
                          <a:srgbClr val="172B4D"/>
                        </a:solidFill>
                      </a:endParaRPr>
                    </a:p>
                  </a:txBody>
                  <a:tcPr marT="14300" marB="14300" marR="21425" marL="21425">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700" u="none" cap="none" strike="noStrike"/>
                    </a:p>
                  </a:txBody>
                  <a:tcPr marT="14300" marB="14300" marR="21425" marL="21425">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F6600"/>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700" u="none" cap="none" strike="noStrike"/>
                    </a:p>
                  </a:txBody>
                  <a:tcPr marT="14300" marB="14300" marR="21425" marL="21425">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FFFFF"/>
                    </a:solidFill>
                  </a:tcPr>
                </a:tc>
              </a:tr>
              <a:tr h="384275">
                <a:tc rowSpan="2">
                  <a:txBody>
                    <a:bodyPr/>
                    <a:lstStyle/>
                    <a:p>
                      <a:pPr indent="0" lvl="0" marL="0" marR="0" rtl="0" algn="l">
                        <a:lnSpc>
                          <a:spcPct val="115000"/>
                        </a:lnSpc>
                        <a:spcBef>
                          <a:spcPts val="0"/>
                        </a:spcBef>
                        <a:spcAft>
                          <a:spcPts val="0"/>
                        </a:spcAft>
                        <a:buClr>
                          <a:srgbClr val="000000"/>
                        </a:buClr>
                        <a:buSzPts val="800"/>
                        <a:buFont typeface="Arial"/>
                        <a:buNone/>
                      </a:pPr>
                      <a:r>
                        <a:rPr lang="zh-CN" sz="700" u="none" cap="none" strike="noStrike">
                          <a:solidFill>
                            <a:srgbClr val="172B4D"/>
                          </a:solidFill>
                        </a:rPr>
                        <a:t>Ecology</a:t>
                      </a:r>
                      <a:endParaRPr sz="700" u="none" cap="none" strike="noStrike">
                        <a:solidFill>
                          <a:srgbClr val="172B4D"/>
                        </a:solidFill>
                      </a:endParaRPr>
                    </a:p>
                    <a:p>
                      <a:pPr indent="0" lvl="0" marL="0" marR="0" rtl="0" algn="l">
                        <a:lnSpc>
                          <a:spcPct val="115000"/>
                        </a:lnSpc>
                        <a:spcBef>
                          <a:spcPts val="0"/>
                        </a:spcBef>
                        <a:spcAft>
                          <a:spcPts val="0"/>
                        </a:spcAft>
                        <a:buClr>
                          <a:srgbClr val="000000"/>
                        </a:buClr>
                        <a:buSzPts val="800"/>
                        <a:buFont typeface="Arial"/>
                        <a:buNone/>
                      </a:pPr>
                      <a:r>
                        <a:rPr lang="zh-CN" sz="700" u="none" cap="none" strike="noStrike">
                          <a:solidFill>
                            <a:srgbClr val="172B4D"/>
                          </a:solidFill>
                        </a:rPr>
                        <a:t>(生态)</a:t>
                      </a:r>
                      <a:endParaRPr sz="700" u="none" cap="none" strike="noStrike">
                        <a:solidFill>
                          <a:srgbClr val="172B4D"/>
                        </a:solidFill>
                      </a:endParaRPr>
                    </a:p>
                  </a:txBody>
                  <a:tcPr marT="14300" marB="14300" marR="21425" marL="21425">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800"/>
                        <a:buFont typeface="Arial"/>
                        <a:buNone/>
                      </a:pPr>
                      <a:r>
                        <a:rPr lang="zh-CN" sz="700" u="none" cap="none" strike="noStrike">
                          <a:solidFill>
                            <a:srgbClr val="172B4D"/>
                          </a:solidFill>
                        </a:rPr>
                        <a:t>Maturity</a:t>
                      </a:r>
                      <a:endParaRPr sz="700" u="none" cap="none" strike="noStrike">
                        <a:solidFill>
                          <a:srgbClr val="172B4D"/>
                        </a:solidFill>
                      </a:endParaRPr>
                    </a:p>
                    <a:p>
                      <a:pPr indent="0" lvl="0" marL="0" marR="0" rtl="0" algn="l">
                        <a:lnSpc>
                          <a:spcPct val="115000"/>
                        </a:lnSpc>
                        <a:spcBef>
                          <a:spcPts val="0"/>
                        </a:spcBef>
                        <a:spcAft>
                          <a:spcPts val="0"/>
                        </a:spcAft>
                        <a:buClr>
                          <a:srgbClr val="000000"/>
                        </a:buClr>
                        <a:buSzPts val="800"/>
                        <a:buFont typeface="Arial"/>
                        <a:buNone/>
                      </a:pPr>
                      <a:r>
                        <a:rPr lang="zh-CN" sz="700" u="none" cap="none" strike="noStrike">
                          <a:solidFill>
                            <a:srgbClr val="172B4D"/>
                          </a:solidFill>
                        </a:rPr>
                        <a:t>(成熟程度)</a:t>
                      </a:r>
                      <a:endParaRPr sz="700" u="none" cap="none" strike="noStrike">
                        <a:solidFill>
                          <a:srgbClr val="172B4D"/>
                        </a:solidFill>
                      </a:endParaRPr>
                    </a:p>
                  </a:txBody>
                  <a:tcPr marT="14300" marB="14300" marR="21425" marL="21425">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700" u="none" cap="none" strike="noStrike"/>
                    </a:p>
                  </a:txBody>
                  <a:tcPr marT="14300" marB="14300" marR="21425" marL="21425">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F6600"/>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700" u="none" cap="none" strike="noStrike"/>
                    </a:p>
                  </a:txBody>
                  <a:tcPr marT="14300" marB="14300" marR="21425" marL="21425">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FFFFF"/>
                    </a:solidFill>
                  </a:tcPr>
                </a:tc>
              </a:tr>
              <a:tr h="384275">
                <a:tc vMerge="1"/>
                <a:tc>
                  <a:txBody>
                    <a:bodyPr/>
                    <a:lstStyle/>
                    <a:p>
                      <a:pPr indent="0" lvl="0" marL="0" marR="0" rtl="0" algn="l">
                        <a:lnSpc>
                          <a:spcPct val="115000"/>
                        </a:lnSpc>
                        <a:spcBef>
                          <a:spcPts val="0"/>
                        </a:spcBef>
                        <a:spcAft>
                          <a:spcPts val="0"/>
                        </a:spcAft>
                        <a:buClr>
                          <a:srgbClr val="000000"/>
                        </a:buClr>
                        <a:buSzPts val="800"/>
                        <a:buFont typeface="Arial"/>
                        <a:buNone/>
                      </a:pPr>
                      <a:r>
                        <a:rPr lang="zh-CN" sz="700" u="none" cap="none" strike="noStrike">
                          <a:solidFill>
                            <a:srgbClr val="172B4D"/>
                          </a:solidFill>
                        </a:rPr>
                        <a:t>Industry trends</a:t>
                      </a:r>
                      <a:endParaRPr sz="700" u="none" cap="none" strike="noStrike">
                        <a:solidFill>
                          <a:srgbClr val="172B4D"/>
                        </a:solidFill>
                      </a:endParaRPr>
                    </a:p>
                    <a:p>
                      <a:pPr indent="0" lvl="0" marL="0" marR="0" rtl="0" algn="l">
                        <a:lnSpc>
                          <a:spcPct val="115000"/>
                        </a:lnSpc>
                        <a:spcBef>
                          <a:spcPts val="0"/>
                        </a:spcBef>
                        <a:spcAft>
                          <a:spcPts val="0"/>
                        </a:spcAft>
                        <a:buClr>
                          <a:srgbClr val="000000"/>
                        </a:buClr>
                        <a:buSzPts val="800"/>
                        <a:buFont typeface="Arial"/>
                        <a:buNone/>
                      </a:pPr>
                      <a:r>
                        <a:rPr lang="zh-CN" sz="700" u="none" cap="none" strike="noStrike">
                          <a:solidFill>
                            <a:srgbClr val="172B4D"/>
                          </a:solidFill>
                        </a:rPr>
                        <a:t>(业界流行情况)</a:t>
                      </a:r>
                      <a:endParaRPr sz="700" u="none" cap="none" strike="noStrike">
                        <a:solidFill>
                          <a:srgbClr val="172B4D"/>
                        </a:solidFill>
                      </a:endParaRPr>
                    </a:p>
                  </a:txBody>
                  <a:tcPr marT="14300" marB="14300" marR="21425" marL="21425">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700" u="none" cap="none" strike="noStrike"/>
                    </a:p>
                  </a:txBody>
                  <a:tcPr marT="14300" marB="14300" marR="21425" marL="21425">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F6600"/>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700" u="none" cap="none" strike="noStrike"/>
                    </a:p>
                  </a:txBody>
                  <a:tcPr marT="14300" marB="14300" marR="21425" marL="21425">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FFFFF"/>
                    </a:solidFill>
                  </a:tcPr>
                </a:tc>
              </a:tr>
              <a:tr h="384275">
                <a:tc>
                  <a:txBody>
                    <a:bodyPr/>
                    <a:lstStyle/>
                    <a:p>
                      <a:pPr indent="0" lvl="0" marL="0" marR="0" rtl="0" algn="l">
                        <a:lnSpc>
                          <a:spcPct val="115000"/>
                        </a:lnSpc>
                        <a:spcBef>
                          <a:spcPts val="0"/>
                        </a:spcBef>
                        <a:spcAft>
                          <a:spcPts val="0"/>
                        </a:spcAft>
                        <a:buClr>
                          <a:srgbClr val="000000"/>
                        </a:buClr>
                        <a:buSzPts val="800"/>
                        <a:buFont typeface="Arial"/>
                        <a:buNone/>
                      </a:pPr>
                      <a:r>
                        <a:rPr lang="zh-CN" sz="700" u="none" cap="none" strike="noStrike">
                          <a:solidFill>
                            <a:srgbClr val="172B4D"/>
                          </a:solidFill>
                        </a:rPr>
                        <a:t>Others</a:t>
                      </a:r>
                      <a:endParaRPr sz="700" u="none" cap="none" strike="noStrike">
                        <a:solidFill>
                          <a:srgbClr val="172B4D"/>
                        </a:solidFill>
                      </a:endParaRPr>
                    </a:p>
                    <a:p>
                      <a:pPr indent="0" lvl="0" marL="0" marR="0" rtl="0" algn="l">
                        <a:lnSpc>
                          <a:spcPct val="115000"/>
                        </a:lnSpc>
                        <a:spcBef>
                          <a:spcPts val="0"/>
                        </a:spcBef>
                        <a:spcAft>
                          <a:spcPts val="0"/>
                        </a:spcAft>
                        <a:buClr>
                          <a:srgbClr val="000000"/>
                        </a:buClr>
                        <a:buSzPts val="800"/>
                        <a:buFont typeface="Arial"/>
                        <a:buNone/>
                      </a:pPr>
                      <a:r>
                        <a:rPr lang="zh-CN" sz="700" u="none" cap="none" strike="noStrike">
                          <a:solidFill>
                            <a:srgbClr val="172B4D"/>
                          </a:solidFill>
                        </a:rPr>
                        <a:t>(其他)</a:t>
                      </a:r>
                      <a:endParaRPr sz="700" u="none" cap="none" strike="noStrike">
                        <a:solidFill>
                          <a:srgbClr val="172B4D"/>
                        </a:solidFill>
                      </a:endParaRPr>
                    </a:p>
                  </a:txBody>
                  <a:tcPr marT="14300" marB="14300" marR="21425" marL="21425">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3F3F3"/>
                    </a:solidFill>
                  </a:tcPr>
                </a:tc>
                <a:tc>
                  <a:txBody>
                    <a:bodyPr/>
                    <a:lstStyle/>
                    <a:p>
                      <a:pPr indent="0" lvl="0" marL="0" marR="0" rtl="0" algn="l">
                        <a:lnSpc>
                          <a:spcPct val="115000"/>
                        </a:lnSpc>
                        <a:spcBef>
                          <a:spcPts val="0"/>
                        </a:spcBef>
                        <a:spcAft>
                          <a:spcPts val="0"/>
                        </a:spcAft>
                        <a:buClr>
                          <a:srgbClr val="000000"/>
                        </a:buClr>
                        <a:buSzPts val="800"/>
                        <a:buFont typeface="Arial"/>
                        <a:buNone/>
                      </a:pPr>
                      <a:r>
                        <a:rPr lang="zh-CN" sz="700" u="none" cap="none" strike="noStrike">
                          <a:solidFill>
                            <a:srgbClr val="172B4D"/>
                          </a:solidFill>
                        </a:rPr>
                        <a:t>Team factors</a:t>
                      </a:r>
                      <a:endParaRPr sz="700" u="none" cap="none" strike="noStrike">
                        <a:solidFill>
                          <a:srgbClr val="172B4D"/>
                        </a:solidFill>
                      </a:endParaRPr>
                    </a:p>
                    <a:p>
                      <a:pPr indent="0" lvl="0" marL="0" marR="0" rtl="0" algn="l">
                        <a:lnSpc>
                          <a:spcPct val="115000"/>
                        </a:lnSpc>
                        <a:spcBef>
                          <a:spcPts val="0"/>
                        </a:spcBef>
                        <a:spcAft>
                          <a:spcPts val="0"/>
                        </a:spcAft>
                        <a:buClr>
                          <a:srgbClr val="000000"/>
                        </a:buClr>
                        <a:buSzPts val="800"/>
                        <a:buFont typeface="Arial"/>
                        <a:buNone/>
                      </a:pPr>
                      <a:r>
                        <a:rPr lang="zh-CN" sz="700" u="none" cap="none" strike="noStrike">
                          <a:solidFill>
                            <a:srgbClr val="172B4D"/>
                          </a:solidFill>
                        </a:rPr>
                        <a:t>(团队</a:t>
                      </a:r>
                      <a:r>
                        <a:rPr lang="zh-CN" sz="700">
                          <a:solidFill>
                            <a:srgbClr val="172B4D"/>
                          </a:solidFill>
                        </a:rPr>
                        <a:t>接受容易程度</a:t>
                      </a:r>
                      <a:r>
                        <a:rPr lang="zh-CN" sz="700" u="none" cap="none" strike="noStrike">
                          <a:solidFill>
                            <a:srgbClr val="172B4D"/>
                          </a:solidFill>
                        </a:rPr>
                        <a:t>)</a:t>
                      </a:r>
                      <a:endParaRPr sz="700" u="none" cap="none" strike="noStrike">
                        <a:solidFill>
                          <a:srgbClr val="172B4D"/>
                        </a:solidFill>
                      </a:endParaRPr>
                    </a:p>
                  </a:txBody>
                  <a:tcPr marT="14300" marB="14300" marR="21425" marL="21425">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700" u="none" cap="none" strike="noStrike"/>
                    </a:p>
                  </a:txBody>
                  <a:tcPr marT="14300" marB="14300" marR="21425" marL="21425">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F6600"/>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700" u="none" cap="none" strike="noStrike"/>
                    </a:p>
                  </a:txBody>
                  <a:tcPr marT="14300" marB="14300" marR="21425" marL="21425">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FFFFF"/>
                    </a:solidFill>
                  </a:tcPr>
                </a:tc>
              </a:tr>
            </a:tbl>
          </a:graphicData>
        </a:graphic>
      </p:graphicFrame>
      <p:sp>
        <p:nvSpPr>
          <p:cNvPr id="669" name="Google Shape;669;p50"/>
          <p:cNvSpPr txBox="1"/>
          <p:nvPr>
            <p:ph idx="12" type="sldNum"/>
          </p:nvPr>
        </p:nvSpPr>
        <p:spPr>
          <a:xfrm>
            <a:off x="8774649" y="4780550"/>
            <a:ext cx="369300" cy="231000"/>
          </a:xfrm>
          <a:prstGeom prst="rect">
            <a:avLst/>
          </a:prstGeom>
          <a:noFill/>
          <a:ln>
            <a:noFill/>
          </a:ln>
        </p:spPr>
        <p:txBody>
          <a:bodyPr anchorCtr="0" anchor="t" bIns="38100" lIns="38100" spcFirstLastPara="1" rIns="38100" wrap="square" tIns="38100">
            <a:spAutoFit/>
          </a:bodyPr>
          <a:lstStyle/>
          <a:p>
            <a:pPr indent="0" lvl="0" marL="0" rtl="0" algn="ctr">
              <a:spcBef>
                <a:spcPts val="0"/>
              </a:spcBef>
              <a:spcAft>
                <a:spcPts val="0"/>
              </a:spcAft>
              <a:buNone/>
            </a:pPr>
            <a:fld id="{00000000-1234-1234-1234-123412341234}" type="slidenum">
              <a:rPr b="1" lang="zh-CN" sz="1000">
                <a:solidFill>
                  <a:schemeClr val="lt1"/>
                </a:solidFill>
                <a:latin typeface="Roboto"/>
                <a:ea typeface="Roboto"/>
                <a:cs typeface="Roboto"/>
                <a:sym typeface="Roboto"/>
              </a:rPr>
              <a:t>‹#›</a:t>
            </a:fld>
            <a:endParaRPr b="1" sz="1000">
              <a:solidFill>
                <a:schemeClr val="lt1"/>
              </a:solidFill>
              <a:latin typeface="Roboto"/>
              <a:ea typeface="Roboto"/>
              <a:cs typeface="Roboto"/>
              <a:sym typeface="Roboto"/>
            </a:endParaRPr>
          </a:p>
        </p:txBody>
      </p:sp>
      <p:sp>
        <p:nvSpPr>
          <p:cNvPr id="670" name="Google Shape;670;p50"/>
          <p:cNvSpPr txBox="1"/>
          <p:nvPr/>
        </p:nvSpPr>
        <p:spPr>
          <a:xfrm>
            <a:off x="262331" y="764316"/>
            <a:ext cx="449700" cy="384900"/>
          </a:xfrm>
          <a:prstGeom prst="rect">
            <a:avLst/>
          </a:prstGeom>
          <a:solidFill>
            <a:schemeClr val="accent5"/>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rgbClr val="000000"/>
                </a:solidFill>
                <a:latin typeface="Arial"/>
                <a:ea typeface="Arial"/>
                <a:cs typeface="Arial"/>
                <a:sym typeface="Arial"/>
              </a:rPr>
              <a:t>03</a:t>
            </a:r>
            <a:endParaRPr b="1" i="0" sz="1600" u="none" cap="none" strike="noStrike">
              <a:solidFill>
                <a:srgbClr val="000000"/>
              </a:solidFill>
              <a:latin typeface="Arial"/>
              <a:ea typeface="Arial"/>
              <a:cs typeface="Arial"/>
              <a:sym typeface="Arial"/>
            </a:endParaRPr>
          </a:p>
        </p:txBody>
      </p:sp>
      <p:sp>
        <p:nvSpPr>
          <p:cNvPr id="671" name="Google Shape;671;p50"/>
          <p:cNvSpPr txBox="1"/>
          <p:nvPr/>
        </p:nvSpPr>
        <p:spPr>
          <a:xfrm>
            <a:off x="217963" y="1206510"/>
            <a:ext cx="10773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Arial"/>
                <a:ea typeface="Arial"/>
                <a:cs typeface="Arial"/>
                <a:sym typeface="Arial"/>
              </a:rPr>
              <a:t>Action</a:t>
            </a:r>
            <a:endParaRPr b="1" i="0" sz="1400" u="none" cap="none" strike="noStrike">
              <a:solidFill>
                <a:srgbClr val="000000"/>
              </a:solidFill>
              <a:latin typeface="Arial"/>
              <a:ea typeface="Arial"/>
              <a:cs typeface="Arial"/>
              <a:sym typeface="Arial"/>
            </a:endParaRPr>
          </a:p>
        </p:txBody>
      </p:sp>
      <p:pic>
        <p:nvPicPr>
          <p:cNvPr id="672" name="Google Shape;672;p50"/>
          <p:cNvPicPr preferRelativeResize="0"/>
          <p:nvPr/>
        </p:nvPicPr>
        <p:blipFill>
          <a:blip r:embed="rId3">
            <a:alphaModFix/>
          </a:blip>
          <a:stretch>
            <a:fillRect/>
          </a:stretch>
        </p:blipFill>
        <p:spPr>
          <a:xfrm>
            <a:off x="3062147" y="1415738"/>
            <a:ext cx="371159" cy="287400"/>
          </a:xfrm>
          <a:prstGeom prst="rect">
            <a:avLst/>
          </a:prstGeom>
          <a:noFill/>
          <a:ln>
            <a:noFill/>
          </a:ln>
        </p:spPr>
      </p:pic>
      <p:pic>
        <p:nvPicPr>
          <p:cNvPr id="673" name="Google Shape;673;p50"/>
          <p:cNvPicPr preferRelativeResize="0"/>
          <p:nvPr/>
        </p:nvPicPr>
        <p:blipFill>
          <a:blip r:embed="rId3">
            <a:alphaModFix/>
          </a:blip>
          <a:stretch>
            <a:fillRect/>
          </a:stretch>
        </p:blipFill>
        <p:spPr>
          <a:xfrm>
            <a:off x="3376452" y="1415738"/>
            <a:ext cx="371159" cy="287400"/>
          </a:xfrm>
          <a:prstGeom prst="rect">
            <a:avLst/>
          </a:prstGeom>
          <a:noFill/>
          <a:ln>
            <a:noFill/>
          </a:ln>
        </p:spPr>
      </p:pic>
      <p:pic>
        <p:nvPicPr>
          <p:cNvPr id="674" name="Google Shape;674;p50"/>
          <p:cNvPicPr preferRelativeResize="0"/>
          <p:nvPr/>
        </p:nvPicPr>
        <p:blipFill>
          <a:blip r:embed="rId3">
            <a:alphaModFix/>
          </a:blip>
          <a:stretch>
            <a:fillRect/>
          </a:stretch>
        </p:blipFill>
        <p:spPr>
          <a:xfrm>
            <a:off x="3685888" y="1415738"/>
            <a:ext cx="371159" cy="287400"/>
          </a:xfrm>
          <a:prstGeom prst="rect">
            <a:avLst/>
          </a:prstGeom>
          <a:noFill/>
          <a:ln>
            <a:noFill/>
          </a:ln>
        </p:spPr>
      </p:pic>
      <p:pic>
        <p:nvPicPr>
          <p:cNvPr id="675" name="Google Shape;675;p50"/>
          <p:cNvPicPr preferRelativeResize="0"/>
          <p:nvPr/>
        </p:nvPicPr>
        <p:blipFill>
          <a:blip r:embed="rId3">
            <a:alphaModFix/>
          </a:blip>
          <a:stretch>
            <a:fillRect/>
          </a:stretch>
        </p:blipFill>
        <p:spPr>
          <a:xfrm>
            <a:off x="4010188" y="1415725"/>
            <a:ext cx="371159" cy="287400"/>
          </a:xfrm>
          <a:prstGeom prst="rect">
            <a:avLst/>
          </a:prstGeom>
          <a:noFill/>
          <a:ln>
            <a:noFill/>
          </a:ln>
        </p:spPr>
      </p:pic>
      <p:pic>
        <p:nvPicPr>
          <p:cNvPr id="676" name="Google Shape;676;p50"/>
          <p:cNvPicPr preferRelativeResize="0"/>
          <p:nvPr/>
        </p:nvPicPr>
        <p:blipFill>
          <a:blip r:embed="rId3">
            <a:alphaModFix/>
          </a:blip>
          <a:stretch>
            <a:fillRect/>
          </a:stretch>
        </p:blipFill>
        <p:spPr>
          <a:xfrm>
            <a:off x="6198063" y="1415750"/>
            <a:ext cx="371159" cy="287400"/>
          </a:xfrm>
          <a:prstGeom prst="rect">
            <a:avLst/>
          </a:prstGeom>
          <a:noFill/>
          <a:ln>
            <a:noFill/>
          </a:ln>
        </p:spPr>
      </p:pic>
      <p:pic>
        <p:nvPicPr>
          <p:cNvPr id="677" name="Google Shape;677;p50"/>
          <p:cNvPicPr preferRelativeResize="0"/>
          <p:nvPr/>
        </p:nvPicPr>
        <p:blipFill>
          <a:blip r:embed="rId3">
            <a:alphaModFix/>
          </a:blip>
          <a:stretch>
            <a:fillRect/>
          </a:stretch>
        </p:blipFill>
        <p:spPr>
          <a:xfrm>
            <a:off x="6569213" y="1415750"/>
            <a:ext cx="371159" cy="287400"/>
          </a:xfrm>
          <a:prstGeom prst="rect">
            <a:avLst/>
          </a:prstGeom>
          <a:noFill/>
          <a:ln>
            <a:noFill/>
          </a:ln>
        </p:spPr>
      </p:pic>
      <p:pic>
        <p:nvPicPr>
          <p:cNvPr id="678" name="Google Shape;678;p50"/>
          <p:cNvPicPr preferRelativeResize="0"/>
          <p:nvPr/>
        </p:nvPicPr>
        <p:blipFill>
          <a:blip r:embed="rId3">
            <a:alphaModFix/>
          </a:blip>
          <a:stretch>
            <a:fillRect/>
          </a:stretch>
        </p:blipFill>
        <p:spPr>
          <a:xfrm>
            <a:off x="3064572" y="1767375"/>
            <a:ext cx="371159" cy="287400"/>
          </a:xfrm>
          <a:prstGeom prst="rect">
            <a:avLst/>
          </a:prstGeom>
          <a:noFill/>
          <a:ln>
            <a:noFill/>
          </a:ln>
        </p:spPr>
      </p:pic>
      <p:pic>
        <p:nvPicPr>
          <p:cNvPr id="679" name="Google Shape;679;p50"/>
          <p:cNvPicPr preferRelativeResize="0"/>
          <p:nvPr/>
        </p:nvPicPr>
        <p:blipFill>
          <a:blip r:embed="rId3">
            <a:alphaModFix/>
          </a:blip>
          <a:stretch>
            <a:fillRect/>
          </a:stretch>
        </p:blipFill>
        <p:spPr>
          <a:xfrm>
            <a:off x="3378877" y="1767375"/>
            <a:ext cx="371159" cy="287400"/>
          </a:xfrm>
          <a:prstGeom prst="rect">
            <a:avLst/>
          </a:prstGeom>
          <a:noFill/>
          <a:ln>
            <a:noFill/>
          </a:ln>
        </p:spPr>
      </p:pic>
      <p:pic>
        <p:nvPicPr>
          <p:cNvPr id="680" name="Google Shape;680;p50"/>
          <p:cNvPicPr preferRelativeResize="0"/>
          <p:nvPr/>
        </p:nvPicPr>
        <p:blipFill>
          <a:blip r:embed="rId3">
            <a:alphaModFix/>
          </a:blip>
          <a:stretch>
            <a:fillRect/>
          </a:stretch>
        </p:blipFill>
        <p:spPr>
          <a:xfrm>
            <a:off x="3688313" y="1767375"/>
            <a:ext cx="371159" cy="287400"/>
          </a:xfrm>
          <a:prstGeom prst="rect">
            <a:avLst/>
          </a:prstGeom>
          <a:noFill/>
          <a:ln>
            <a:noFill/>
          </a:ln>
        </p:spPr>
      </p:pic>
      <p:pic>
        <p:nvPicPr>
          <p:cNvPr id="681" name="Google Shape;681;p50"/>
          <p:cNvPicPr preferRelativeResize="0"/>
          <p:nvPr/>
        </p:nvPicPr>
        <p:blipFill>
          <a:blip r:embed="rId3">
            <a:alphaModFix/>
          </a:blip>
          <a:stretch>
            <a:fillRect/>
          </a:stretch>
        </p:blipFill>
        <p:spPr>
          <a:xfrm>
            <a:off x="6198063" y="1767375"/>
            <a:ext cx="371159" cy="287400"/>
          </a:xfrm>
          <a:prstGeom prst="rect">
            <a:avLst/>
          </a:prstGeom>
          <a:noFill/>
          <a:ln>
            <a:noFill/>
          </a:ln>
        </p:spPr>
      </p:pic>
      <p:pic>
        <p:nvPicPr>
          <p:cNvPr id="682" name="Google Shape;682;p50"/>
          <p:cNvPicPr preferRelativeResize="0"/>
          <p:nvPr/>
        </p:nvPicPr>
        <p:blipFill>
          <a:blip r:embed="rId3">
            <a:alphaModFix/>
          </a:blip>
          <a:stretch>
            <a:fillRect/>
          </a:stretch>
        </p:blipFill>
        <p:spPr>
          <a:xfrm>
            <a:off x="6569213" y="1767375"/>
            <a:ext cx="371159" cy="287400"/>
          </a:xfrm>
          <a:prstGeom prst="rect">
            <a:avLst/>
          </a:prstGeom>
          <a:noFill/>
          <a:ln>
            <a:noFill/>
          </a:ln>
        </p:spPr>
      </p:pic>
      <p:pic>
        <p:nvPicPr>
          <p:cNvPr id="683" name="Google Shape;683;p50"/>
          <p:cNvPicPr preferRelativeResize="0"/>
          <p:nvPr/>
        </p:nvPicPr>
        <p:blipFill>
          <a:blip r:embed="rId3">
            <a:alphaModFix/>
          </a:blip>
          <a:stretch>
            <a:fillRect/>
          </a:stretch>
        </p:blipFill>
        <p:spPr>
          <a:xfrm>
            <a:off x="3062147" y="2158350"/>
            <a:ext cx="371159" cy="287400"/>
          </a:xfrm>
          <a:prstGeom prst="rect">
            <a:avLst/>
          </a:prstGeom>
          <a:noFill/>
          <a:ln>
            <a:noFill/>
          </a:ln>
        </p:spPr>
      </p:pic>
      <p:pic>
        <p:nvPicPr>
          <p:cNvPr id="684" name="Google Shape;684;p50"/>
          <p:cNvPicPr preferRelativeResize="0"/>
          <p:nvPr/>
        </p:nvPicPr>
        <p:blipFill>
          <a:blip r:embed="rId3">
            <a:alphaModFix/>
          </a:blip>
          <a:stretch>
            <a:fillRect/>
          </a:stretch>
        </p:blipFill>
        <p:spPr>
          <a:xfrm>
            <a:off x="3376452" y="2158350"/>
            <a:ext cx="371159" cy="287400"/>
          </a:xfrm>
          <a:prstGeom prst="rect">
            <a:avLst/>
          </a:prstGeom>
          <a:noFill/>
          <a:ln>
            <a:noFill/>
          </a:ln>
        </p:spPr>
      </p:pic>
      <p:pic>
        <p:nvPicPr>
          <p:cNvPr id="685" name="Google Shape;685;p50"/>
          <p:cNvPicPr preferRelativeResize="0"/>
          <p:nvPr/>
        </p:nvPicPr>
        <p:blipFill>
          <a:blip r:embed="rId3">
            <a:alphaModFix/>
          </a:blip>
          <a:stretch>
            <a:fillRect/>
          </a:stretch>
        </p:blipFill>
        <p:spPr>
          <a:xfrm>
            <a:off x="3685888" y="2158350"/>
            <a:ext cx="371159" cy="287400"/>
          </a:xfrm>
          <a:prstGeom prst="rect">
            <a:avLst/>
          </a:prstGeom>
          <a:noFill/>
          <a:ln>
            <a:noFill/>
          </a:ln>
        </p:spPr>
      </p:pic>
      <p:pic>
        <p:nvPicPr>
          <p:cNvPr id="686" name="Google Shape;686;p50"/>
          <p:cNvPicPr preferRelativeResize="0"/>
          <p:nvPr/>
        </p:nvPicPr>
        <p:blipFill>
          <a:blip r:embed="rId3">
            <a:alphaModFix/>
          </a:blip>
          <a:stretch>
            <a:fillRect/>
          </a:stretch>
        </p:blipFill>
        <p:spPr>
          <a:xfrm>
            <a:off x="6198063" y="2158375"/>
            <a:ext cx="371159" cy="287400"/>
          </a:xfrm>
          <a:prstGeom prst="rect">
            <a:avLst/>
          </a:prstGeom>
          <a:noFill/>
          <a:ln>
            <a:noFill/>
          </a:ln>
        </p:spPr>
      </p:pic>
      <p:pic>
        <p:nvPicPr>
          <p:cNvPr id="687" name="Google Shape;687;p50"/>
          <p:cNvPicPr preferRelativeResize="0"/>
          <p:nvPr/>
        </p:nvPicPr>
        <p:blipFill>
          <a:blip r:embed="rId3">
            <a:alphaModFix/>
          </a:blip>
          <a:stretch>
            <a:fillRect/>
          </a:stretch>
        </p:blipFill>
        <p:spPr>
          <a:xfrm>
            <a:off x="6569213" y="2158375"/>
            <a:ext cx="371159" cy="287400"/>
          </a:xfrm>
          <a:prstGeom prst="rect">
            <a:avLst/>
          </a:prstGeom>
          <a:noFill/>
          <a:ln>
            <a:noFill/>
          </a:ln>
        </p:spPr>
      </p:pic>
      <p:pic>
        <p:nvPicPr>
          <p:cNvPr id="688" name="Google Shape;688;p50"/>
          <p:cNvPicPr preferRelativeResize="0"/>
          <p:nvPr/>
        </p:nvPicPr>
        <p:blipFill>
          <a:blip r:embed="rId3">
            <a:alphaModFix/>
          </a:blip>
          <a:stretch>
            <a:fillRect/>
          </a:stretch>
        </p:blipFill>
        <p:spPr>
          <a:xfrm>
            <a:off x="3062147" y="2558738"/>
            <a:ext cx="371159" cy="287400"/>
          </a:xfrm>
          <a:prstGeom prst="rect">
            <a:avLst/>
          </a:prstGeom>
          <a:noFill/>
          <a:ln>
            <a:noFill/>
          </a:ln>
        </p:spPr>
      </p:pic>
      <p:pic>
        <p:nvPicPr>
          <p:cNvPr id="689" name="Google Shape;689;p50"/>
          <p:cNvPicPr preferRelativeResize="0"/>
          <p:nvPr/>
        </p:nvPicPr>
        <p:blipFill>
          <a:blip r:embed="rId3">
            <a:alphaModFix/>
          </a:blip>
          <a:stretch>
            <a:fillRect/>
          </a:stretch>
        </p:blipFill>
        <p:spPr>
          <a:xfrm>
            <a:off x="3376452" y="2558738"/>
            <a:ext cx="371159" cy="287400"/>
          </a:xfrm>
          <a:prstGeom prst="rect">
            <a:avLst/>
          </a:prstGeom>
          <a:noFill/>
          <a:ln>
            <a:noFill/>
          </a:ln>
        </p:spPr>
      </p:pic>
      <p:pic>
        <p:nvPicPr>
          <p:cNvPr id="690" name="Google Shape;690;p50"/>
          <p:cNvPicPr preferRelativeResize="0"/>
          <p:nvPr/>
        </p:nvPicPr>
        <p:blipFill>
          <a:blip r:embed="rId3">
            <a:alphaModFix/>
          </a:blip>
          <a:stretch>
            <a:fillRect/>
          </a:stretch>
        </p:blipFill>
        <p:spPr>
          <a:xfrm>
            <a:off x="3685888" y="2558738"/>
            <a:ext cx="371159" cy="287400"/>
          </a:xfrm>
          <a:prstGeom prst="rect">
            <a:avLst/>
          </a:prstGeom>
          <a:noFill/>
          <a:ln>
            <a:noFill/>
          </a:ln>
        </p:spPr>
      </p:pic>
      <p:pic>
        <p:nvPicPr>
          <p:cNvPr id="691" name="Google Shape;691;p50"/>
          <p:cNvPicPr preferRelativeResize="0"/>
          <p:nvPr/>
        </p:nvPicPr>
        <p:blipFill>
          <a:blip r:embed="rId3">
            <a:alphaModFix/>
          </a:blip>
          <a:stretch>
            <a:fillRect/>
          </a:stretch>
        </p:blipFill>
        <p:spPr>
          <a:xfrm>
            <a:off x="4010188" y="2558725"/>
            <a:ext cx="371159" cy="287400"/>
          </a:xfrm>
          <a:prstGeom prst="rect">
            <a:avLst/>
          </a:prstGeom>
          <a:noFill/>
          <a:ln>
            <a:noFill/>
          </a:ln>
        </p:spPr>
      </p:pic>
      <p:pic>
        <p:nvPicPr>
          <p:cNvPr id="692" name="Google Shape;692;p50"/>
          <p:cNvPicPr preferRelativeResize="0"/>
          <p:nvPr/>
        </p:nvPicPr>
        <p:blipFill>
          <a:blip r:embed="rId3">
            <a:alphaModFix/>
          </a:blip>
          <a:stretch>
            <a:fillRect/>
          </a:stretch>
        </p:blipFill>
        <p:spPr>
          <a:xfrm>
            <a:off x="6198063" y="2549375"/>
            <a:ext cx="371159" cy="287400"/>
          </a:xfrm>
          <a:prstGeom prst="rect">
            <a:avLst/>
          </a:prstGeom>
          <a:noFill/>
          <a:ln>
            <a:noFill/>
          </a:ln>
        </p:spPr>
      </p:pic>
      <p:pic>
        <p:nvPicPr>
          <p:cNvPr id="693" name="Google Shape;693;p50"/>
          <p:cNvPicPr preferRelativeResize="0"/>
          <p:nvPr/>
        </p:nvPicPr>
        <p:blipFill>
          <a:blip r:embed="rId3">
            <a:alphaModFix/>
          </a:blip>
          <a:stretch>
            <a:fillRect/>
          </a:stretch>
        </p:blipFill>
        <p:spPr>
          <a:xfrm>
            <a:off x="6569213" y="2549375"/>
            <a:ext cx="371159" cy="287400"/>
          </a:xfrm>
          <a:prstGeom prst="rect">
            <a:avLst/>
          </a:prstGeom>
          <a:noFill/>
          <a:ln>
            <a:noFill/>
          </a:ln>
        </p:spPr>
      </p:pic>
      <p:pic>
        <p:nvPicPr>
          <p:cNvPr id="694" name="Google Shape;694;p50"/>
          <p:cNvPicPr preferRelativeResize="0"/>
          <p:nvPr/>
        </p:nvPicPr>
        <p:blipFill>
          <a:blip r:embed="rId3">
            <a:alphaModFix/>
          </a:blip>
          <a:stretch>
            <a:fillRect/>
          </a:stretch>
        </p:blipFill>
        <p:spPr>
          <a:xfrm>
            <a:off x="6940363" y="2549375"/>
            <a:ext cx="371159" cy="287400"/>
          </a:xfrm>
          <a:prstGeom prst="rect">
            <a:avLst/>
          </a:prstGeom>
          <a:noFill/>
          <a:ln>
            <a:noFill/>
          </a:ln>
        </p:spPr>
      </p:pic>
      <p:pic>
        <p:nvPicPr>
          <p:cNvPr id="695" name="Google Shape;695;p50"/>
          <p:cNvPicPr preferRelativeResize="0"/>
          <p:nvPr/>
        </p:nvPicPr>
        <p:blipFill>
          <a:blip r:embed="rId3">
            <a:alphaModFix/>
          </a:blip>
          <a:stretch>
            <a:fillRect/>
          </a:stretch>
        </p:blipFill>
        <p:spPr>
          <a:xfrm>
            <a:off x="3062147" y="2939738"/>
            <a:ext cx="371159" cy="287400"/>
          </a:xfrm>
          <a:prstGeom prst="rect">
            <a:avLst/>
          </a:prstGeom>
          <a:noFill/>
          <a:ln>
            <a:noFill/>
          </a:ln>
        </p:spPr>
      </p:pic>
      <p:pic>
        <p:nvPicPr>
          <p:cNvPr id="696" name="Google Shape;696;p50"/>
          <p:cNvPicPr preferRelativeResize="0"/>
          <p:nvPr/>
        </p:nvPicPr>
        <p:blipFill>
          <a:blip r:embed="rId3">
            <a:alphaModFix/>
          </a:blip>
          <a:stretch>
            <a:fillRect/>
          </a:stretch>
        </p:blipFill>
        <p:spPr>
          <a:xfrm>
            <a:off x="3376452" y="2939738"/>
            <a:ext cx="371159" cy="287400"/>
          </a:xfrm>
          <a:prstGeom prst="rect">
            <a:avLst/>
          </a:prstGeom>
          <a:noFill/>
          <a:ln>
            <a:noFill/>
          </a:ln>
        </p:spPr>
      </p:pic>
      <p:pic>
        <p:nvPicPr>
          <p:cNvPr id="697" name="Google Shape;697;p50"/>
          <p:cNvPicPr preferRelativeResize="0"/>
          <p:nvPr/>
        </p:nvPicPr>
        <p:blipFill>
          <a:blip r:embed="rId3">
            <a:alphaModFix/>
          </a:blip>
          <a:stretch>
            <a:fillRect/>
          </a:stretch>
        </p:blipFill>
        <p:spPr>
          <a:xfrm>
            <a:off x="3685888" y="2939738"/>
            <a:ext cx="371159" cy="287400"/>
          </a:xfrm>
          <a:prstGeom prst="rect">
            <a:avLst/>
          </a:prstGeom>
          <a:noFill/>
          <a:ln>
            <a:noFill/>
          </a:ln>
        </p:spPr>
      </p:pic>
      <p:pic>
        <p:nvPicPr>
          <p:cNvPr id="698" name="Google Shape;698;p50"/>
          <p:cNvPicPr preferRelativeResize="0"/>
          <p:nvPr/>
        </p:nvPicPr>
        <p:blipFill>
          <a:blip r:embed="rId3">
            <a:alphaModFix/>
          </a:blip>
          <a:stretch>
            <a:fillRect/>
          </a:stretch>
        </p:blipFill>
        <p:spPr>
          <a:xfrm>
            <a:off x="4010188" y="2939725"/>
            <a:ext cx="371159" cy="287400"/>
          </a:xfrm>
          <a:prstGeom prst="rect">
            <a:avLst/>
          </a:prstGeom>
          <a:noFill/>
          <a:ln>
            <a:noFill/>
          </a:ln>
        </p:spPr>
      </p:pic>
      <p:pic>
        <p:nvPicPr>
          <p:cNvPr id="699" name="Google Shape;699;p50"/>
          <p:cNvPicPr preferRelativeResize="0"/>
          <p:nvPr/>
        </p:nvPicPr>
        <p:blipFill>
          <a:blip r:embed="rId3">
            <a:alphaModFix/>
          </a:blip>
          <a:stretch>
            <a:fillRect/>
          </a:stretch>
        </p:blipFill>
        <p:spPr>
          <a:xfrm>
            <a:off x="3062147" y="4082738"/>
            <a:ext cx="371159" cy="287400"/>
          </a:xfrm>
          <a:prstGeom prst="rect">
            <a:avLst/>
          </a:prstGeom>
          <a:noFill/>
          <a:ln>
            <a:noFill/>
          </a:ln>
        </p:spPr>
      </p:pic>
      <p:pic>
        <p:nvPicPr>
          <p:cNvPr id="700" name="Google Shape;700;p50"/>
          <p:cNvPicPr preferRelativeResize="0"/>
          <p:nvPr/>
        </p:nvPicPr>
        <p:blipFill>
          <a:blip r:embed="rId3">
            <a:alphaModFix/>
          </a:blip>
          <a:stretch>
            <a:fillRect/>
          </a:stretch>
        </p:blipFill>
        <p:spPr>
          <a:xfrm>
            <a:off x="3376452" y="4082738"/>
            <a:ext cx="371159" cy="287400"/>
          </a:xfrm>
          <a:prstGeom prst="rect">
            <a:avLst/>
          </a:prstGeom>
          <a:noFill/>
          <a:ln>
            <a:noFill/>
          </a:ln>
        </p:spPr>
      </p:pic>
      <p:pic>
        <p:nvPicPr>
          <p:cNvPr id="701" name="Google Shape;701;p50"/>
          <p:cNvPicPr preferRelativeResize="0"/>
          <p:nvPr/>
        </p:nvPicPr>
        <p:blipFill>
          <a:blip r:embed="rId3">
            <a:alphaModFix/>
          </a:blip>
          <a:stretch>
            <a:fillRect/>
          </a:stretch>
        </p:blipFill>
        <p:spPr>
          <a:xfrm>
            <a:off x="3685888" y="4082738"/>
            <a:ext cx="371159" cy="287400"/>
          </a:xfrm>
          <a:prstGeom prst="rect">
            <a:avLst/>
          </a:prstGeom>
          <a:noFill/>
          <a:ln>
            <a:noFill/>
          </a:ln>
        </p:spPr>
      </p:pic>
      <p:pic>
        <p:nvPicPr>
          <p:cNvPr id="702" name="Google Shape;702;p50"/>
          <p:cNvPicPr preferRelativeResize="0"/>
          <p:nvPr/>
        </p:nvPicPr>
        <p:blipFill>
          <a:blip r:embed="rId3">
            <a:alphaModFix/>
          </a:blip>
          <a:stretch>
            <a:fillRect/>
          </a:stretch>
        </p:blipFill>
        <p:spPr>
          <a:xfrm>
            <a:off x="3062147" y="3320738"/>
            <a:ext cx="371159" cy="287400"/>
          </a:xfrm>
          <a:prstGeom prst="rect">
            <a:avLst/>
          </a:prstGeom>
          <a:noFill/>
          <a:ln>
            <a:noFill/>
          </a:ln>
        </p:spPr>
      </p:pic>
      <p:pic>
        <p:nvPicPr>
          <p:cNvPr id="703" name="Google Shape;703;p50"/>
          <p:cNvPicPr preferRelativeResize="0"/>
          <p:nvPr/>
        </p:nvPicPr>
        <p:blipFill>
          <a:blip r:embed="rId3">
            <a:alphaModFix/>
          </a:blip>
          <a:stretch>
            <a:fillRect/>
          </a:stretch>
        </p:blipFill>
        <p:spPr>
          <a:xfrm>
            <a:off x="3376452" y="3320738"/>
            <a:ext cx="371159" cy="287400"/>
          </a:xfrm>
          <a:prstGeom prst="rect">
            <a:avLst/>
          </a:prstGeom>
          <a:noFill/>
          <a:ln>
            <a:noFill/>
          </a:ln>
        </p:spPr>
      </p:pic>
      <p:pic>
        <p:nvPicPr>
          <p:cNvPr id="704" name="Google Shape;704;p50"/>
          <p:cNvPicPr preferRelativeResize="0"/>
          <p:nvPr/>
        </p:nvPicPr>
        <p:blipFill>
          <a:blip r:embed="rId3">
            <a:alphaModFix/>
          </a:blip>
          <a:stretch>
            <a:fillRect/>
          </a:stretch>
        </p:blipFill>
        <p:spPr>
          <a:xfrm>
            <a:off x="3685888" y="3320738"/>
            <a:ext cx="371159" cy="287400"/>
          </a:xfrm>
          <a:prstGeom prst="rect">
            <a:avLst/>
          </a:prstGeom>
          <a:noFill/>
          <a:ln>
            <a:noFill/>
          </a:ln>
        </p:spPr>
      </p:pic>
      <p:pic>
        <p:nvPicPr>
          <p:cNvPr id="705" name="Google Shape;705;p50"/>
          <p:cNvPicPr preferRelativeResize="0"/>
          <p:nvPr/>
        </p:nvPicPr>
        <p:blipFill>
          <a:blip r:embed="rId3">
            <a:alphaModFix/>
          </a:blip>
          <a:stretch>
            <a:fillRect/>
          </a:stretch>
        </p:blipFill>
        <p:spPr>
          <a:xfrm>
            <a:off x="4010188" y="3320725"/>
            <a:ext cx="371159" cy="287400"/>
          </a:xfrm>
          <a:prstGeom prst="rect">
            <a:avLst/>
          </a:prstGeom>
          <a:noFill/>
          <a:ln>
            <a:noFill/>
          </a:ln>
        </p:spPr>
      </p:pic>
      <p:pic>
        <p:nvPicPr>
          <p:cNvPr id="706" name="Google Shape;706;p50"/>
          <p:cNvPicPr preferRelativeResize="0"/>
          <p:nvPr/>
        </p:nvPicPr>
        <p:blipFill>
          <a:blip r:embed="rId3">
            <a:alphaModFix/>
          </a:blip>
          <a:stretch>
            <a:fillRect/>
          </a:stretch>
        </p:blipFill>
        <p:spPr>
          <a:xfrm>
            <a:off x="3062147" y="3701738"/>
            <a:ext cx="371159" cy="287400"/>
          </a:xfrm>
          <a:prstGeom prst="rect">
            <a:avLst/>
          </a:prstGeom>
          <a:noFill/>
          <a:ln>
            <a:noFill/>
          </a:ln>
        </p:spPr>
      </p:pic>
      <p:pic>
        <p:nvPicPr>
          <p:cNvPr id="707" name="Google Shape;707;p50"/>
          <p:cNvPicPr preferRelativeResize="0"/>
          <p:nvPr/>
        </p:nvPicPr>
        <p:blipFill>
          <a:blip r:embed="rId3">
            <a:alphaModFix/>
          </a:blip>
          <a:stretch>
            <a:fillRect/>
          </a:stretch>
        </p:blipFill>
        <p:spPr>
          <a:xfrm>
            <a:off x="3376452" y="3701738"/>
            <a:ext cx="371159" cy="287400"/>
          </a:xfrm>
          <a:prstGeom prst="rect">
            <a:avLst/>
          </a:prstGeom>
          <a:noFill/>
          <a:ln>
            <a:noFill/>
          </a:ln>
        </p:spPr>
      </p:pic>
      <p:pic>
        <p:nvPicPr>
          <p:cNvPr id="708" name="Google Shape;708;p50"/>
          <p:cNvPicPr preferRelativeResize="0"/>
          <p:nvPr/>
        </p:nvPicPr>
        <p:blipFill>
          <a:blip r:embed="rId3">
            <a:alphaModFix/>
          </a:blip>
          <a:stretch>
            <a:fillRect/>
          </a:stretch>
        </p:blipFill>
        <p:spPr>
          <a:xfrm>
            <a:off x="3685888" y="3701738"/>
            <a:ext cx="371159" cy="287400"/>
          </a:xfrm>
          <a:prstGeom prst="rect">
            <a:avLst/>
          </a:prstGeom>
          <a:noFill/>
          <a:ln>
            <a:noFill/>
          </a:ln>
        </p:spPr>
      </p:pic>
      <p:pic>
        <p:nvPicPr>
          <p:cNvPr id="709" name="Google Shape;709;p50"/>
          <p:cNvPicPr preferRelativeResize="0"/>
          <p:nvPr/>
        </p:nvPicPr>
        <p:blipFill>
          <a:blip r:embed="rId3">
            <a:alphaModFix/>
          </a:blip>
          <a:stretch>
            <a:fillRect/>
          </a:stretch>
        </p:blipFill>
        <p:spPr>
          <a:xfrm>
            <a:off x="4010188" y="3701725"/>
            <a:ext cx="371159" cy="287400"/>
          </a:xfrm>
          <a:prstGeom prst="rect">
            <a:avLst/>
          </a:prstGeom>
          <a:noFill/>
          <a:ln>
            <a:noFill/>
          </a:ln>
        </p:spPr>
      </p:pic>
      <p:pic>
        <p:nvPicPr>
          <p:cNvPr id="710" name="Google Shape;710;p50"/>
          <p:cNvPicPr preferRelativeResize="0"/>
          <p:nvPr/>
        </p:nvPicPr>
        <p:blipFill>
          <a:blip r:embed="rId3">
            <a:alphaModFix/>
          </a:blip>
          <a:stretch>
            <a:fillRect/>
          </a:stretch>
        </p:blipFill>
        <p:spPr>
          <a:xfrm>
            <a:off x="6198063" y="2930375"/>
            <a:ext cx="371159" cy="287400"/>
          </a:xfrm>
          <a:prstGeom prst="rect">
            <a:avLst/>
          </a:prstGeom>
          <a:noFill/>
          <a:ln>
            <a:noFill/>
          </a:ln>
        </p:spPr>
      </p:pic>
      <p:pic>
        <p:nvPicPr>
          <p:cNvPr id="711" name="Google Shape;711;p50"/>
          <p:cNvPicPr preferRelativeResize="0"/>
          <p:nvPr/>
        </p:nvPicPr>
        <p:blipFill>
          <a:blip r:embed="rId3">
            <a:alphaModFix/>
          </a:blip>
          <a:stretch>
            <a:fillRect/>
          </a:stretch>
        </p:blipFill>
        <p:spPr>
          <a:xfrm>
            <a:off x="6569213" y="2930375"/>
            <a:ext cx="371159" cy="287400"/>
          </a:xfrm>
          <a:prstGeom prst="rect">
            <a:avLst/>
          </a:prstGeom>
          <a:noFill/>
          <a:ln>
            <a:noFill/>
          </a:ln>
        </p:spPr>
      </p:pic>
      <p:pic>
        <p:nvPicPr>
          <p:cNvPr id="712" name="Google Shape;712;p50"/>
          <p:cNvPicPr preferRelativeResize="0"/>
          <p:nvPr/>
        </p:nvPicPr>
        <p:blipFill>
          <a:blip r:embed="rId3">
            <a:alphaModFix/>
          </a:blip>
          <a:stretch>
            <a:fillRect/>
          </a:stretch>
        </p:blipFill>
        <p:spPr>
          <a:xfrm>
            <a:off x="6198063" y="3311375"/>
            <a:ext cx="371159" cy="287400"/>
          </a:xfrm>
          <a:prstGeom prst="rect">
            <a:avLst/>
          </a:prstGeom>
          <a:noFill/>
          <a:ln>
            <a:noFill/>
          </a:ln>
        </p:spPr>
      </p:pic>
      <p:pic>
        <p:nvPicPr>
          <p:cNvPr id="713" name="Google Shape;713;p50"/>
          <p:cNvPicPr preferRelativeResize="0"/>
          <p:nvPr/>
        </p:nvPicPr>
        <p:blipFill>
          <a:blip r:embed="rId3">
            <a:alphaModFix/>
          </a:blip>
          <a:stretch>
            <a:fillRect/>
          </a:stretch>
        </p:blipFill>
        <p:spPr>
          <a:xfrm>
            <a:off x="6569213" y="3311375"/>
            <a:ext cx="371159" cy="287400"/>
          </a:xfrm>
          <a:prstGeom prst="rect">
            <a:avLst/>
          </a:prstGeom>
          <a:noFill/>
          <a:ln>
            <a:noFill/>
          </a:ln>
        </p:spPr>
      </p:pic>
      <p:pic>
        <p:nvPicPr>
          <p:cNvPr id="714" name="Google Shape;714;p50"/>
          <p:cNvPicPr preferRelativeResize="0"/>
          <p:nvPr/>
        </p:nvPicPr>
        <p:blipFill>
          <a:blip r:embed="rId3">
            <a:alphaModFix/>
          </a:blip>
          <a:stretch>
            <a:fillRect/>
          </a:stretch>
        </p:blipFill>
        <p:spPr>
          <a:xfrm>
            <a:off x="6940363" y="3311375"/>
            <a:ext cx="371159" cy="287400"/>
          </a:xfrm>
          <a:prstGeom prst="rect">
            <a:avLst/>
          </a:prstGeom>
          <a:noFill/>
          <a:ln>
            <a:noFill/>
          </a:ln>
        </p:spPr>
      </p:pic>
      <p:pic>
        <p:nvPicPr>
          <p:cNvPr id="715" name="Google Shape;715;p50"/>
          <p:cNvPicPr preferRelativeResize="0"/>
          <p:nvPr/>
        </p:nvPicPr>
        <p:blipFill>
          <a:blip r:embed="rId3">
            <a:alphaModFix/>
          </a:blip>
          <a:stretch>
            <a:fillRect/>
          </a:stretch>
        </p:blipFill>
        <p:spPr>
          <a:xfrm>
            <a:off x="6198063" y="3682375"/>
            <a:ext cx="371159" cy="287400"/>
          </a:xfrm>
          <a:prstGeom prst="rect">
            <a:avLst/>
          </a:prstGeom>
          <a:noFill/>
          <a:ln>
            <a:noFill/>
          </a:ln>
        </p:spPr>
      </p:pic>
      <p:pic>
        <p:nvPicPr>
          <p:cNvPr id="716" name="Google Shape;716;p50"/>
          <p:cNvPicPr preferRelativeResize="0"/>
          <p:nvPr/>
        </p:nvPicPr>
        <p:blipFill>
          <a:blip r:embed="rId3">
            <a:alphaModFix/>
          </a:blip>
          <a:stretch>
            <a:fillRect/>
          </a:stretch>
        </p:blipFill>
        <p:spPr>
          <a:xfrm>
            <a:off x="6569213" y="3682375"/>
            <a:ext cx="371159" cy="287400"/>
          </a:xfrm>
          <a:prstGeom prst="rect">
            <a:avLst/>
          </a:prstGeom>
          <a:noFill/>
          <a:ln>
            <a:noFill/>
          </a:ln>
        </p:spPr>
      </p:pic>
      <p:pic>
        <p:nvPicPr>
          <p:cNvPr id="717" name="Google Shape;717;p50"/>
          <p:cNvPicPr preferRelativeResize="0"/>
          <p:nvPr/>
        </p:nvPicPr>
        <p:blipFill>
          <a:blip r:embed="rId3">
            <a:alphaModFix/>
          </a:blip>
          <a:stretch>
            <a:fillRect/>
          </a:stretch>
        </p:blipFill>
        <p:spPr>
          <a:xfrm>
            <a:off x="6198063" y="4063375"/>
            <a:ext cx="371159" cy="287400"/>
          </a:xfrm>
          <a:prstGeom prst="rect">
            <a:avLst/>
          </a:prstGeom>
          <a:noFill/>
          <a:ln>
            <a:noFill/>
          </a:ln>
        </p:spPr>
      </p:pic>
      <p:pic>
        <p:nvPicPr>
          <p:cNvPr id="718" name="Google Shape;718;p50"/>
          <p:cNvPicPr preferRelativeResize="0"/>
          <p:nvPr/>
        </p:nvPicPr>
        <p:blipFill>
          <a:blip r:embed="rId3">
            <a:alphaModFix/>
          </a:blip>
          <a:stretch>
            <a:fillRect/>
          </a:stretch>
        </p:blipFill>
        <p:spPr>
          <a:xfrm>
            <a:off x="6569213" y="4063375"/>
            <a:ext cx="371159" cy="287400"/>
          </a:xfrm>
          <a:prstGeom prst="rect">
            <a:avLst/>
          </a:prstGeom>
          <a:noFill/>
          <a:ln>
            <a:noFill/>
          </a:ln>
        </p:spPr>
      </p:pic>
      <p:pic>
        <p:nvPicPr>
          <p:cNvPr id="719" name="Google Shape;719;p50"/>
          <p:cNvPicPr preferRelativeResize="0"/>
          <p:nvPr/>
        </p:nvPicPr>
        <p:blipFill>
          <a:blip r:embed="rId3">
            <a:alphaModFix/>
          </a:blip>
          <a:stretch>
            <a:fillRect/>
          </a:stretch>
        </p:blipFill>
        <p:spPr>
          <a:xfrm>
            <a:off x="6940363" y="3692375"/>
            <a:ext cx="371159" cy="287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51"/>
          <p:cNvSpPr/>
          <p:nvPr/>
        </p:nvSpPr>
        <p:spPr>
          <a:xfrm>
            <a:off x="4299994" y="899325"/>
            <a:ext cx="4729800" cy="3874200"/>
          </a:xfrm>
          <a:prstGeom prst="rect">
            <a:avLst/>
          </a:prstGeom>
          <a:noFill/>
          <a:ln cap="flat" cmpd="sng" w="9525">
            <a:solidFill>
              <a:srgbClr val="999999"/>
            </a:solidFill>
            <a:prstDash val="lgDash"/>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725" name="Google Shape;725;p51"/>
          <p:cNvSpPr txBox="1"/>
          <p:nvPr>
            <p:ph type="title"/>
          </p:nvPr>
        </p:nvSpPr>
        <p:spPr>
          <a:xfrm>
            <a:off x="370375" y="235425"/>
            <a:ext cx="8404200" cy="572700"/>
          </a:xfrm>
          <a:prstGeom prst="rect">
            <a:avLst/>
          </a:prstGeom>
          <a:noFill/>
          <a:ln>
            <a:noFill/>
          </a:ln>
        </p:spPr>
        <p:txBody>
          <a:bodyPr anchorCtr="0" anchor="ctr" bIns="38100" lIns="38100" spcFirstLastPara="1" rIns="38100" wrap="square" tIns="38100">
            <a:normAutofit/>
          </a:bodyPr>
          <a:lstStyle/>
          <a:p>
            <a:pPr indent="0" lvl="0" marL="0" marR="0" rtl="0" algn="l">
              <a:lnSpc>
                <a:spcPct val="100000"/>
              </a:lnSpc>
              <a:spcBef>
                <a:spcPts val="0"/>
              </a:spcBef>
              <a:spcAft>
                <a:spcPts val="0"/>
              </a:spcAft>
              <a:buClr>
                <a:schemeClr val="dk1"/>
              </a:buClr>
              <a:buSzPts val="800"/>
              <a:buFont typeface="Arial"/>
              <a:buNone/>
            </a:pPr>
            <a:r>
              <a:rPr lang="zh-CN" sz="1700">
                <a:solidFill>
                  <a:srgbClr val="EE4D2D"/>
                </a:solidFill>
                <a:latin typeface="Arial"/>
                <a:ea typeface="Arial"/>
                <a:cs typeface="Arial"/>
                <a:sym typeface="Arial"/>
              </a:rPr>
              <a:t>Daily development and operational risk solution selection:BCF</a:t>
            </a:r>
            <a:endParaRPr sz="1700">
              <a:solidFill>
                <a:srgbClr val="EE4D2D"/>
              </a:solidFill>
              <a:latin typeface="Arial"/>
              <a:ea typeface="Arial"/>
              <a:cs typeface="Arial"/>
              <a:sym typeface="Arial"/>
            </a:endParaRPr>
          </a:p>
        </p:txBody>
      </p:sp>
      <p:sp>
        <p:nvSpPr>
          <p:cNvPr id="726" name="Google Shape;726;p51"/>
          <p:cNvSpPr/>
          <p:nvPr/>
        </p:nvSpPr>
        <p:spPr>
          <a:xfrm>
            <a:off x="146081" y="3846413"/>
            <a:ext cx="4002900" cy="927300"/>
          </a:xfrm>
          <a:prstGeom prst="rect">
            <a:avLst/>
          </a:prstGeom>
          <a:noFill/>
          <a:ln cap="flat" cmpd="sng" w="9525">
            <a:solidFill>
              <a:srgbClr val="999999"/>
            </a:solidFill>
            <a:prstDash val="lgDash"/>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727" name="Google Shape;727;p51"/>
          <p:cNvSpPr/>
          <p:nvPr/>
        </p:nvSpPr>
        <p:spPr>
          <a:xfrm>
            <a:off x="146081" y="869775"/>
            <a:ext cx="4002900" cy="1166700"/>
          </a:xfrm>
          <a:prstGeom prst="rect">
            <a:avLst/>
          </a:prstGeom>
          <a:noFill/>
          <a:ln cap="flat" cmpd="sng" w="9525">
            <a:solidFill>
              <a:srgbClr val="999999"/>
            </a:solidFill>
            <a:prstDash val="lgDash"/>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728" name="Google Shape;728;p51"/>
          <p:cNvSpPr/>
          <p:nvPr/>
        </p:nvSpPr>
        <p:spPr>
          <a:xfrm>
            <a:off x="146081" y="2140669"/>
            <a:ext cx="4002900" cy="1628700"/>
          </a:xfrm>
          <a:prstGeom prst="rect">
            <a:avLst/>
          </a:prstGeom>
          <a:noFill/>
          <a:ln cap="flat" cmpd="sng" w="9525">
            <a:solidFill>
              <a:srgbClr val="999999"/>
            </a:solidFill>
            <a:prstDash val="lgDash"/>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729" name="Google Shape;729;p51"/>
          <p:cNvSpPr/>
          <p:nvPr/>
        </p:nvSpPr>
        <p:spPr>
          <a:xfrm>
            <a:off x="234353" y="1093991"/>
            <a:ext cx="903600" cy="875400"/>
          </a:xfrm>
          <a:prstGeom prst="roundRect">
            <a:avLst>
              <a:gd fmla="val 16667" name="adj"/>
            </a:avLst>
          </a:prstGeom>
          <a:solidFill>
            <a:srgbClr val="9E9E9E"/>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434343"/>
              </a:solidFill>
              <a:latin typeface="Arial"/>
              <a:ea typeface="Arial"/>
              <a:cs typeface="Arial"/>
              <a:sym typeface="Arial"/>
            </a:endParaRPr>
          </a:p>
        </p:txBody>
      </p:sp>
      <p:sp>
        <p:nvSpPr>
          <p:cNvPr id="730" name="Google Shape;730;p51"/>
          <p:cNvSpPr/>
          <p:nvPr/>
        </p:nvSpPr>
        <p:spPr>
          <a:xfrm>
            <a:off x="1206129" y="1093991"/>
            <a:ext cx="903600" cy="875400"/>
          </a:xfrm>
          <a:prstGeom prst="roundRect">
            <a:avLst>
              <a:gd fmla="val 16667" name="adj"/>
            </a:avLst>
          </a:prstGeom>
          <a:solidFill>
            <a:srgbClr val="9E9E9E"/>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434343"/>
              </a:solidFill>
              <a:latin typeface="Arial"/>
              <a:ea typeface="Arial"/>
              <a:cs typeface="Arial"/>
              <a:sym typeface="Arial"/>
            </a:endParaRPr>
          </a:p>
        </p:txBody>
      </p:sp>
      <p:sp>
        <p:nvSpPr>
          <p:cNvPr id="731" name="Google Shape;731;p51"/>
          <p:cNvSpPr/>
          <p:nvPr/>
        </p:nvSpPr>
        <p:spPr>
          <a:xfrm>
            <a:off x="234353" y="2367801"/>
            <a:ext cx="903600" cy="620700"/>
          </a:xfrm>
          <a:prstGeom prst="roundRect">
            <a:avLst>
              <a:gd fmla="val 16667" name="adj"/>
            </a:avLst>
          </a:prstGeom>
          <a:solidFill>
            <a:srgbClr val="9E9E9E"/>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434343"/>
              </a:solidFill>
              <a:latin typeface="Arial"/>
              <a:ea typeface="Arial"/>
              <a:cs typeface="Arial"/>
              <a:sym typeface="Arial"/>
            </a:endParaRPr>
          </a:p>
        </p:txBody>
      </p:sp>
      <p:sp>
        <p:nvSpPr>
          <p:cNvPr id="732" name="Google Shape;732;p51"/>
          <p:cNvSpPr/>
          <p:nvPr/>
        </p:nvSpPr>
        <p:spPr>
          <a:xfrm>
            <a:off x="1206127" y="2367801"/>
            <a:ext cx="903600" cy="620700"/>
          </a:xfrm>
          <a:prstGeom prst="roundRect">
            <a:avLst>
              <a:gd fmla="val 16667" name="adj"/>
            </a:avLst>
          </a:prstGeom>
          <a:solidFill>
            <a:srgbClr val="9E9E9E"/>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434343"/>
              </a:solidFill>
              <a:latin typeface="Arial"/>
              <a:ea typeface="Arial"/>
              <a:cs typeface="Arial"/>
              <a:sym typeface="Arial"/>
            </a:endParaRPr>
          </a:p>
        </p:txBody>
      </p:sp>
      <p:sp>
        <p:nvSpPr>
          <p:cNvPr id="733" name="Google Shape;733;p51"/>
          <p:cNvSpPr/>
          <p:nvPr/>
        </p:nvSpPr>
        <p:spPr>
          <a:xfrm>
            <a:off x="234352" y="4037857"/>
            <a:ext cx="903600" cy="699300"/>
          </a:xfrm>
          <a:prstGeom prst="roundRect">
            <a:avLst>
              <a:gd fmla="val 16667" name="adj"/>
            </a:avLst>
          </a:prstGeom>
          <a:solidFill>
            <a:srgbClr val="9E9E9E"/>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434343"/>
              </a:solidFill>
              <a:latin typeface="Arial"/>
              <a:ea typeface="Arial"/>
              <a:cs typeface="Arial"/>
              <a:sym typeface="Arial"/>
            </a:endParaRPr>
          </a:p>
        </p:txBody>
      </p:sp>
      <p:sp>
        <p:nvSpPr>
          <p:cNvPr id="734" name="Google Shape;734;p51"/>
          <p:cNvSpPr/>
          <p:nvPr/>
        </p:nvSpPr>
        <p:spPr>
          <a:xfrm>
            <a:off x="1206126" y="4037857"/>
            <a:ext cx="903600" cy="699300"/>
          </a:xfrm>
          <a:prstGeom prst="roundRect">
            <a:avLst>
              <a:gd fmla="val 16667" name="adj"/>
            </a:avLst>
          </a:prstGeom>
          <a:solidFill>
            <a:srgbClr val="9E9E9E"/>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434343"/>
              </a:solidFill>
              <a:latin typeface="Arial"/>
              <a:ea typeface="Arial"/>
              <a:cs typeface="Arial"/>
              <a:sym typeface="Arial"/>
            </a:endParaRPr>
          </a:p>
        </p:txBody>
      </p:sp>
      <p:sp>
        <p:nvSpPr>
          <p:cNvPr id="735" name="Google Shape;735;p51"/>
          <p:cNvSpPr/>
          <p:nvPr/>
        </p:nvSpPr>
        <p:spPr>
          <a:xfrm>
            <a:off x="3152344" y="1107089"/>
            <a:ext cx="903600" cy="875400"/>
          </a:xfrm>
          <a:prstGeom prst="roundRect">
            <a:avLst>
              <a:gd fmla="val 16667" name="adj"/>
            </a:avLst>
          </a:prstGeom>
          <a:solidFill>
            <a:srgbClr val="9E9E9E"/>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434343"/>
              </a:solidFill>
              <a:latin typeface="Arial"/>
              <a:ea typeface="Arial"/>
              <a:cs typeface="Arial"/>
              <a:sym typeface="Arial"/>
            </a:endParaRPr>
          </a:p>
        </p:txBody>
      </p:sp>
      <p:sp>
        <p:nvSpPr>
          <p:cNvPr id="736" name="Google Shape;736;p51"/>
          <p:cNvSpPr/>
          <p:nvPr/>
        </p:nvSpPr>
        <p:spPr>
          <a:xfrm>
            <a:off x="2178147" y="1093991"/>
            <a:ext cx="903600" cy="875400"/>
          </a:xfrm>
          <a:prstGeom prst="roundRect">
            <a:avLst>
              <a:gd fmla="val 16667" name="adj"/>
            </a:avLst>
          </a:prstGeom>
          <a:solidFill>
            <a:srgbClr val="9E9E9E"/>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434343"/>
              </a:solidFill>
              <a:latin typeface="Arial"/>
              <a:ea typeface="Arial"/>
              <a:cs typeface="Arial"/>
              <a:sym typeface="Arial"/>
            </a:endParaRPr>
          </a:p>
        </p:txBody>
      </p:sp>
      <p:sp>
        <p:nvSpPr>
          <p:cNvPr id="737" name="Google Shape;737;p51"/>
          <p:cNvSpPr/>
          <p:nvPr/>
        </p:nvSpPr>
        <p:spPr>
          <a:xfrm>
            <a:off x="2177914" y="2367801"/>
            <a:ext cx="903600" cy="620700"/>
          </a:xfrm>
          <a:prstGeom prst="roundRect">
            <a:avLst>
              <a:gd fmla="val 16667" name="adj"/>
            </a:avLst>
          </a:prstGeom>
          <a:solidFill>
            <a:srgbClr val="9E9E9E"/>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434343"/>
              </a:solidFill>
              <a:latin typeface="Arial"/>
              <a:ea typeface="Arial"/>
              <a:cs typeface="Arial"/>
              <a:sym typeface="Arial"/>
            </a:endParaRPr>
          </a:p>
        </p:txBody>
      </p:sp>
      <p:sp>
        <p:nvSpPr>
          <p:cNvPr id="738" name="Google Shape;738;p51"/>
          <p:cNvSpPr/>
          <p:nvPr/>
        </p:nvSpPr>
        <p:spPr>
          <a:xfrm>
            <a:off x="3149688" y="2367801"/>
            <a:ext cx="903600" cy="620700"/>
          </a:xfrm>
          <a:prstGeom prst="roundRect">
            <a:avLst>
              <a:gd fmla="val 16667" name="adj"/>
            </a:avLst>
          </a:prstGeom>
          <a:solidFill>
            <a:srgbClr val="9E9E9E"/>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434343"/>
              </a:solidFill>
              <a:latin typeface="Arial"/>
              <a:ea typeface="Arial"/>
              <a:cs typeface="Arial"/>
              <a:sym typeface="Arial"/>
            </a:endParaRPr>
          </a:p>
        </p:txBody>
      </p:sp>
      <p:sp>
        <p:nvSpPr>
          <p:cNvPr id="739" name="Google Shape;739;p51"/>
          <p:cNvSpPr/>
          <p:nvPr/>
        </p:nvSpPr>
        <p:spPr>
          <a:xfrm>
            <a:off x="2177914" y="4037857"/>
            <a:ext cx="903600" cy="699300"/>
          </a:xfrm>
          <a:prstGeom prst="roundRect">
            <a:avLst>
              <a:gd fmla="val 16667" name="adj"/>
            </a:avLst>
          </a:prstGeom>
          <a:solidFill>
            <a:srgbClr val="9E9E9E"/>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434343"/>
              </a:solidFill>
              <a:latin typeface="Arial"/>
              <a:ea typeface="Arial"/>
              <a:cs typeface="Arial"/>
              <a:sym typeface="Arial"/>
            </a:endParaRPr>
          </a:p>
        </p:txBody>
      </p:sp>
      <p:sp>
        <p:nvSpPr>
          <p:cNvPr id="740" name="Google Shape;740;p51"/>
          <p:cNvSpPr/>
          <p:nvPr/>
        </p:nvSpPr>
        <p:spPr>
          <a:xfrm>
            <a:off x="3149688" y="4037857"/>
            <a:ext cx="903600" cy="699300"/>
          </a:xfrm>
          <a:prstGeom prst="roundRect">
            <a:avLst>
              <a:gd fmla="val 16667" name="adj"/>
            </a:avLst>
          </a:prstGeom>
          <a:solidFill>
            <a:srgbClr val="9E9E9E"/>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434343"/>
              </a:solidFill>
              <a:latin typeface="Arial"/>
              <a:ea typeface="Arial"/>
              <a:cs typeface="Arial"/>
              <a:sym typeface="Arial"/>
            </a:endParaRPr>
          </a:p>
        </p:txBody>
      </p:sp>
      <p:sp>
        <p:nvSpPr>
          <p:cNvPr id="741" name="Google Shape;741;p51"/>
          <p:cNvSpPr txBox="1"/>
          <p:nvPr/>
        </p:nvSpPr>
        <p:spPr>
          <a:xfrm>
            <a:off x="234353" y="4053770"/>
            <a:ext cx="903600" cy="277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rgbClr val="434343"/>
                </a:solidFill>
                <a:latin typeface="Arial"/>
                <a:ea typeface="Arial"/>
                <a:cs typeface="Arial"/>
                <a:sym typeface="Arial"/>
              </a:rPr>
              <a:t>bcf-common</a:t>
            </a:r>
            <a:endParaRPr b="0" i="0" sz="900" u="none" cap="none" strike="noStrike">
              <a:solidFill>
                <a:srgbClr val="434343"/>
              </a:solidFill>
              <a:latin typeface="Arial"/>
              <a:ea typeface="Arial"/>
              <a:cs typeface="Arial"/>
              <a:sym typeface="Arial"/>
            </a:endParaRPr>
          </a:p>
        </p:txBody>
      </p:sp>
      <p:sp>
        <p:nvSpPr>
          <p:cNvPr id="742" name="Google Shape;742;p51"/>
          <p:cNvSpPr txBox="1"/>
          <p:nvPr/>
        </p:nvSpPr>
        <p:spPr>
          <a:xfrm>
            <a:off x="1206134" y="4053770"/>
            <a:ext cx="903600" cy="277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rgbClr val="434343"/>
                </a:solidFill>
                <a:latin typeface="Arial"/>
                <a:ea typeface="Arial"/>
                <a:cs typeface="Arial"/>
                <a:sym typeface="Arial"/>
              </a:rPr>
              <a:t>bcf-monitor</a:t>
            </a:r>
            <a:endParaRPr b="0" i="0" sz="900" u="none" cap="none" strike="noStrike">
              <a:solidFill>
                <a:srgbClr val="434343"/>
              </a:solidFill>
              <a:latin typeface="Arial"/>
              <a:ea typeface="Arial"/>
              <a:cs typeface="Arial"/>
              <a:sym typeface="Arial"/>
            </a:endParaRPr>
          </a:p>
        </p:txBody>
      </p:sp>
      <p:sp>
        <p:nvSpPr>
          <p:cNvPr id="743" name="Google Shape;743;p51"/>
          <p:cNvSpPr txBox="1"/>
          <p:nvPr/>
        </p:nvSpPr>
        <p:spPr>
          <a:xfrm>
            <a:off x="2177915" y="4037857"/>
            <a:ext cx="903600" cy="277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rgbClr val="434343"/>
                </a:solidFill>
                <a:latin typeface="Arial"/>
                <a:ea typeface="Arial"/>
                <a:cs typeface="Arial"/>
                <a:sym typeface="Arial"/>
              </a:rPr>
              <a:t>bcf-logging</a:t>
            </a:r>
            <a:endParaRPr b="0" i="0" sz="900" u="none" cap="none" strike="noStrike">
              <a:solidFill>
                <a:srgbClr val="434343"/>
              </a:solidFill>
              <a:latin typeface="Arial"/>
              <a:ea typeface="Arial"/>
              <a:cs typeface="Arial"/>
              <a:sym typeface="Arial"/>
            </a:endParaRPr>
          </a:p>
        </p:txBody>
      </p:sp>
      <p:sp>
        <p:nvSpPr>
          <p:cNvPr id="744" name="Google Shape;744;p51"/>
          <p:cNvSpPr txBox="1"/>
          <p:nvPr/>
        </p:nvSpPr>
        <p:spPr>
          <a:xfrm>
            <a:off x="3149696" y="4037857"/>
            <a:ext cx="903600" cy="277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rgbClr val="434343"/>
                </a:solidFill>
                <a:latin typeface="Arial"/>
                <a:ea typeface="Arial"/>
                <a:cs typeface="Arial"/>
                <a:sym typeface="Arial"/>
              </a:rPr>
              <a:t>bcf-parent</a:t>
            </a:r>
            <a:endParaRPr b="0" i="0" sz="900" u="none" cap="none" strike="noStrike">
              <a:solidFill>
                <a:srgbClr val="434343"/>
              </a:solidFill>
              <a:latin typeface="Arial"/>
              <a:ea typeface="Arial"/>
              <a:cs typeface="Arial"/>
              <a:sym typeface="Arial"/>
            </a:endParaRPr>
          </a:p>
        </p:txBody>
      </p:sp>
      <p:sp>
        <p:nvSpPr>
          <p:cNvPr id="745" name="Google Shape;745;p51"/>
          <p:cNvSpPr txBox="1"/>
          <p:nvPr/>
        </p:nvSpPr>
        <p:spPr>
          <a:xfrm>
            <a:off x="234354" y="2326505"/>
            <a:ext cx="903600" cy="277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rgbClr val="434343"/>
                </a:solidFill>
                <a:latin typeface="Arial"/>
                <a:ea typeface="Arial"/>
                <a:cs typeface="Arial"/>
                <a:sym typeface="Arial"/>
              </a:rPr>
              <a:t>bcf-kafka</a:t>
            </a:r>
            <a:endParaRPr b="0" i="0" sz="900" u="none" cap="none" strike="noStrike">
              <a:solidFill>
                <a:srgbClr val="434343"/>
              </a:solidFill>
              <a:latin typeface="Arial"/>
              <a:ea typeface="Arial"/>
              <a:cs typeface="Arial"/>
              <a:sym typeface="Arial"/>
            </a:endParaRPr>
          </a:p>
        </p:txBody>
      </p:sp>
      <p:sp>
        <p:nvSpPr>
          <p:cNvPr id="746" name="Google Shape;746;p51"/>
          <p:cNvSpPr txBox="1"/>
          <p:nvPr/>
        </p:nvSpPr>
        <p:spPr>
          <a:xfrm>
            <a:off x="1206134" y="2326505"/>
            <a:ext cx="903600" cy="277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rgbClr val="434343"/>
                </a:solidFill>
                <a:latin typeface="Arial"/>
                <a:ea typeface="Arial"/>
                <a:cs typeface="Arial"/>
                <a:sym typeface="Arial"/>
              </a:rPr>
              <a:t>bcf-seq</a:t>
            </a:r>
            <a:endParaRPr b="0" i="0" sz="900" u="none" cap="none" strike="noStrike">
              <a:solidFill>
                <a:srgbClr val="434343"/>
              </a:solidFill>
              <a:latin typeface="Arial"/>
              <a:ea typeface="Arial"/>
              <a:cs typeface="Arial"/>
              <a:sym typeface="Arial"/>
            </a:endParaRPr>
          </a:p>
        </p:txBody>
      </p:sp>
      <p:sp>
        <p:nvSpPr>
          <p:cNvPr id="747" name="Google Shape;747;p51"/>
          <p:cNvSpPr txBox="1"/>
          <p:nvPr/>
        </p:nvSpPr>
        <p:spPr>
          <a:xfrm>
            <a:off x="2177915" y="2312381"/>
            <a:ext cx="903600" cy="277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rgbClr val="434343"/>
                </a:solidFill>
                <a:latin typeface="Arial"/>
                <a:ea typeface="Arial"/>
                <a:cs typeface="Arial"/>
                <a:sym typeface="Arial"/>
              </a:rPr>
              <a:t>bcf-rocketmq</a:t>
            </a:r>
            <a:endParaRPr b="0" i="0" sz="900" u="none" cap="none" strike="noStrike">
              <a:solidFill>
                <a:srgbClr val="434343"/>
              </a:solidFill>
              <a:latin typeface="Arial"/>
              <a:ea typeface="Arial"/>
              <a:cs typeface="Arial"/>
              <a:sym typeface="Arial"/>
            </a:endParaRPr>
          </a:p>
        </p:txBody>
      </p:sp>
      <p:sp>
        <p:nvSpPr>
          <p:cNvPr id="748" name="Google Shape;748;p51"/>
          <p:cNvSpPr txBox="1"/>
          <p:nvPr/>
        </p:nvSpPr>
        <p:spPr>
          <a:xfrm>
            <a:off x="3149696" y="2312381"/>
            <a:ext cx="903600" cy="277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rgbClr val="434343"/>
                </a:solidFill>
                <a:latin typeface="Arial"/>
                <a:ea typeface="Arial"/>
                <a:cs typeface="Arial"/>
                <a:sym typeface="Arial"/>
              </a:rPr>
              <a:t>bcf-es</a:t>
            </a:r>
            <a:endParaRPr b="0" i="0" sz="900" u="none" cap="none" strike="noStrike">
              <a:solidFill>
                <a:srgbClr val="434343"/>
              </a:solidFill>
              <a:latin typeface="Arial"/>
              <a:ea typeface="Arial"/>
              <a:cs typeface="Arial"/>
              <a:sym typeface="Arial"/>
            </a:endParaRPr>
          </a:p>
        </p:txBody>
      </p:sp>
      <p:sp>
        <p:nvSpPr>
          <p:cNvPr id="749" name="Google Shape;749;p51"/>
          <p:cNvSpPr txBox="1"/>
          <p:nvPr/>
        </p:nvSpPr>
        <p:spPr>
          <a:xfrm>
            <a:off x="234353" y="1054469"/>
            <a:ext cx="945000" cy="277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rgbClr val="434343"/>
                </a:solidFill>
                <a:latin typeface="Arial"/>
                <a:ea typeface="Arial"/>
                <a:cs typeface="Arial"/>
                <a:sym typeface="Arial"/>
              </a:rPr>
              <a:t>bcf-web</a:t>
            </a:r>
            <a:endParaRPr b="0" i="0" sz="900" u="none" cap="none" strike="noStrike">
              <a:solidFill>
                <a:srgbClr val="434343"/>
              </a:solidFill>
              <a:latin typeface="Arial"/>
              <a:ea typeface="Arial"/>
              <a:cs typeface="Arial"/>
              <a:sym typeface="Arial"/>
            </a:endParaRPr>
          </a:p>
        </p:txBody>
      </p:sp>
      <p:sp>
        <p:nvSpPr>
          <p:cNvPr id="750" name="Google Shape;750;p51"/>
          <p:cNvSpPr txBox="1"/>
          <p:nvPr/>
        </p:nvSpPr>
        <p:spPr>
          <a:xfrm>
            <a:off x="1206134" y="1054469"/>
            <a:ext cx="903600" cy="277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rgbClr val="434343"/>
                </a:solidFill>
                <a:latin typeface="Arial"/>
                <a:ea typeface="Arial"/>
                <a:cs typeface="Arial"/>
                <a:sym typeface="Arial"/>
              </a:rPr>
              <a:t>bcf-gateway</a:t>
            </a:r>
            <a:endParaRPr b="0" i="0" sz="900" u="none" cap="none" strike="noStrike">
              <a:solidFill>
                <a:srgbClr val="434343"/>
              </a:solidFill>
              <a:latin typeface="Arial"/>
              <a:ea typeface="Arial"/>
              <a:cs typeface="Arial"/>
              <a:sym typeface="Arial"/>
            </a:endParaRPr>
          </a:p>
        </p:txBody>
      </p:sp>
      <p:sp>
        <p:nvSpPr>
          <p:cNvPr id="751" name="Google Shape;751;p51"/>
          <p:cNvSpPr txBox="1"/>
          <p:nvPr/>
        </p:nvSpPr>
        <p:spPr>
          <a:xfrm>
            <a:off x="3152344" y="1054469"/>
            <a:ext cx="996900" cy="277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rgbClr val="434343"/>
                </a:solidFill>
                <a:latin typeface="Arial"/>
                <a:ea typeface="Arial"/>
                <a:cs typeface="Arial"/>
                <a:sym typeface="Arial"/>
              </a:rPr>
              <a:t>bcf-assembly</a:t>
            </a:r>
            <a:endParaRPr b="0" i="0" sz="900" u="none" cap="none" strike="noStrike">
              <a:solidFill>
                <a:srgbClr val="434343"/>
              </a:solidFill>
              <a:latin typeface="Arial"/>
              <a:ea typeface="Arial"/>
              <a:cs typeface="Arial"/>
              <a:sym typeface="Arial"/>
            </a:endParaRPr>
          </a:p>
        </p:txBody>
      </p:sp>
      <p:sp>
        <p:nvSpPr>
          <p:cNvPr id="752" name="Google Shape;752;p51"/>
          <p:cNvSpPr txBox="1"/>
          <p:nvPr/>
        </p:nvSpPr>
        <p:spPr>
          <a:xfrm>
            <a:off x="2178149" y="1054469"/>
            <a:ext cx="903600" cy="277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rgbClr val="434343"/>
                </a:solidFill>
                <a:latin typeface="Arial"/>
                <a:ea typeface="Arial"/>
                <a:cs typeface="Arial"/>
                <a:sym typeface="Arial"/>
              </a:rPr>
              <a:t>bcf-seata</a:t>
            </a:r>
            <a:endParaRPr b="0" i="0" sz="900" u="none" cap="none" strike="noStrike">
              <a:solidFill>
                <a:srgbClr val="434343"/>
              </a:solidFill>
              <a:latin typeface="Arial"/>
              <a:ea typeface="Arial"/>
              <a:cs typeface="Arial"/>
              <a:sym typeface="Arial"/>
            </a:endParaRPr>
          </a:p>
        </p:txBody>
      </p:sp>
      <p:sp>
        <p:nvSpPr>
          <p:cNvPr id="753" name="Google Shape;753;p51"/>
          <p:cNvSpPr/>
          <p:nvPr/>
        </p:nvSpPr>
        <p:spPr>
          <a:xfrm>
            <a:off x="234353" y="3104661"/>
            <a:ext cx="903600" cy="620700"/>
          </a:xfrm>
          <a:prstGeom prst="roundRect">
            <a:avLst>
              <a:gd fmla="val 16667" name="adj"/>
            </a:avLst>
          </a:prstGeom>
          <a:solidFill>
            <a:srgbClr val="9E9E9E"/>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434343"/>
              </a:solidFill>
              <a:latin typeface="Arial"/>
              <a:ea typeface="Arial"/>
              <a:cs typeface="Arial"/>
              <a:sym typeface="Arial"/>
            </a:endParaRPr>
          </a:p>
        </p:txBody>
      </p:sp>
      <p:sp>
        <p:nvSpPr>
          <p:cNvPr id="754" name="Google Shape;754;p51"/>
          <p:cNvSpPr/>
          <p:nvPr/>
        </p:nvSpPr>
        <p:spPr>
          <a:xfrm>
            <a:off x="1206127" y="3104661"/>
            <a:ext cx="903600" cy="620700"/>
          </a:xfrm>
          <a:prstGeom prst="roundRect">
            <a:avLst>
              <a:gd fmla="val 16667" name="adj"/>
            </a:avLst>
          </a:prstGeom>
          <a:solidFill>
            <a:srgbClr val="9E9E9E"/>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434343"/>
              </a:solidFill>
              <a:latin typeface="Arial"/>
              <a:ea typeface="Arial"/>
              <a:cs typeface="Arial"/>
              <a:sym typeface="Arial"/>
            </a:endParaRPr>
          </a:p>
        </p:txBody>
      </p:sp>
      <p:sp>
        <p:nvSpPr>
          <p:cNvPr id="755" name="Google Shape;755;p51"/>
          <p:cNvSpPr/>
          <p:nvPr/>
        </p:nvSpPr>
        <p:spPr>
          <a:xfrm>
            <a:off x="2177914" y="3104661"/>
            <a:ext cx="903600" cy="620700"/>
          </a:xfrm>
          <a:prstGeom prst="roundRect">
            <a:avLst>
              <a:gd fmla="val 16667" name="adj"/>
            </a:avLst>
          </a:prstGeom>
          <a:solidFill>
            <a:srgbClr val="9E9E9E"/>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434343"/>
              </a:solidFill>
              <a:latin typeface="Arial"/>
              <a:ea typeface="Arial"/>
              <a:cs typeface="Arial"/>
              <a:sym typeface="Arial"/>
            </a:endParaRPr>
          </a:p>
        </p:txBody>
      </p:sp>
      <p:sp>
        <p:nvSpPr>
          <p:cNvPr id="756" name="Google Shape;756;p51"/>
          <p:cNvSpPr/>
          <p:nvPr/>
        </p:nvSpPr>
        <p:spPr>
          <a:xfrm>
            <a:off x="3149688" y="3104661"/>
            <a:ext cx="903600" cy="620700"/>
          </a:xfrm>
          <a:prstGeom prst="roundRect">
            <a:avLst>
              <a:gd fmla="val 16667" name="adj"/>
            </a:avLst>
          </a:prstGeom>
          <a:solidFill>
            <a:srgbClr val="9E9E9E"/>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434343"/>
              </a:solidFill>
              <a:latin typeface="Arial"/>
              <a:ea typeface="Arial"/>
              <a:cs typeface="Arial"/>
              <a:sym typeface="Arial"/>
            </a:endParaRPr>
          </a:p>
        </p:txBody>
      </p:sp>
      <p:sp>
        <p:nvSpPr>
          <p:cNvPr id="757" name="Google Shape;757;p51"/>
          <p:cNvSpPr txBox="1"/>
          <p:nvPr/>
        </p:nvSpPr>
        <p:spPr>
          <a:xfrm>
            <a:off x="234354" y="3063365"/>
            <a:ext cx="903600" cy="277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rgbClr val="434343"/>
                </a:solidFill>
                <a:latin typeface="Arial"/>
                <a:ea typeface="Arial"/>
                <a:cs typeface="Arial"/>
                <a:sym typeface="Arial"/>
              </a:rPr>
              <a:t>bcf-apollo</a:t>
            </a:r>
            <a:endParaRPr b="0" i="0" sz="900" u="none" cap="none" strike="noStrike">
              <a:solidFill>
                <a:srgbClr val="434343"/>
              </a:solidFill>
              <a:latin typeface="Arial"/>
              <a:ea typeface="Arial"/>
              <a:cs typeface="Arial"/>
              <a:sym typeface="Arial"/>
            </a:endParaRPr>
          </a:p>
        </p:txBody>
      </p:sp>
      <p:sp>
        <p:nvSpPr>
          <p:cNvPr id="758" name="Google Shape;758;p51"/>
          <p:cNvSpPr txBox="1"/>
          <p:nvPr/>
        </p:nvSpPr>
        <p:spPr>
          <a:xfrm>
            <a:off x="1206134" y="3063365"/>
            <a:ext cx="903600" cy="277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rgbClr val="434343"/>
                </a:solidFill>
                <a:latin typeface="Arial"/>
                <a:ea typeface="Arial"/>
                <a:cs typeface="Arial"/>
                <a:sym typeface="Arial"/>
              </a:rPr>
              <a:t>bcf-ceph</a:t>
            </a:r>
            <a:endParaRPr b="0" i="0" sz="900" u="none" cap="none" strike="noStrike">
              <a:solidFill>
                <a:srgbClr val="434343"/>
              </a:solidFill>
              <a:latin typeface="Arial"/>
              <a:ea typeface="Arial"/>
              <a:cs typeface="Arial"/>
              <a:sym typeface="Arial"/>
            </a:endParaRPr>
          </a:p>
        </p:txBody>
      </p:sp>
      <p:sp>
        <p:nvSpPr>
          <p:cNvPr id="759" name="Google Shape;759;p51"/>
          <p:cNvSpPr txBox="1"/>
          <p:nvPr/>
        </p:nvSpPr>
        <p:spPr>
          <a:xfrm>
            <a:off x="2177915" y="3049241"/>
            <a:ext cx="903600" cy="277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rgbClr val="434343"/>
                </a:solidFill>
                <a:latin typeface="Arial"/>
                <a:ea typeface="Arial"/>
                <a:cs typeface="Arial"/>
                <a:sym typeface="Arial"/>
              </a:rPr>
              <a:t>bcf-cache</a:t>
            </a:r>
            <a:endParaRPr b="0" i="0" sz="900" u="none" cap="none" strike="noStrike">
              <a:solidFill>
                <a:srgbClr val="434343"/>
              </a:solidFill>
              <a:latin typeface="Arial"/>
              <a:ea typeface="Arial"/>
              <a:cs typeface="Arial"/>
              <a:sym typeface="Arial"/>
            </a:endParaRPr>
          </a:p>
        </p:txBody>
      </p:sp>
      <p:sp>
        <p:nvSpPr>
          <p:cNvPr id="760" name="Google Shape;760;p51"/>
          <p:cNvSpPr txBox="1"/>
          <p:nvPr/>
        </p:nvSpPr>
        <p:spPr>
          <a:xfrm>
            <a:off x="3149696" y="3049241"/>
            <a:ext cx="903600" cy="277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rgbClr val="434343"/>
                </a:solidFill>
                <a:latin typeface="Arial"/>
                <a:ea typeface="Arial"/>
                <a:cs typeface="Arial"/>
                <a:sym typeface="Arial"/>
              </a:rPr>
              <a:t>bcf-dal</a:t>
            </a:r>
            <a:endParaRPr b="0" i="0" sz="900" u="none" cap="none" strike="noStrike">
              <a:solidFill>
                <a:srgbClr val="434343"/>
              </a:solidFill>
              <a:latin typeface="Arial"/>
              <a:ea typeface="Arial"/>
              <a:cs typeface="Arial"/>
              <a:sym typeface="Arial"/>
            </a:endParaRPr>
          </a:p>
        </p:txBody>
      </p:sp>
      <p:sp>
        <p:nvSpPr>
          <p:cNvPr id="761" name="Google Shape;761;p51"/>
          <p:cNvSpPr/>
          <p:nvPr/>
        </p:nvSpPr>
        <p:spPr>
          <a:xfrm>
            <a:off x="335769" y="1355995"/>
            <a:ext cx="6834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666666"/>
                </a:solidFill>
                <a:latin typeface="Arial"/>
                <a:ea typeface="Arial"/>
                <a:cs typeface="Arial"/>
                <a:sym typeface="Arial"/>
              </a:rPr>
              <a:t>http,mvc</a:t>
            </a:r>
            <a:endParaRPr b="0" i="0" sz="800" u="none" cap="none" strike="noStrike">
              <a:solidFill>
                <a:srgbClr val="666666"/>
              </a:solidFill>
              <a:latin typeface="Arial"/>
              <a:ea typeface="Arial"/>
              <a:cs typeface="Arial"/>
              <a:sym typeface="Arial"/>
            </a:endParaRPr>
          </a:p>
        </p:txBody>
      </p:sp>
      <p:sp>
        <p:nvSpPr>
          <p:cNvPr id="762" name="Google Shape;762;p51"/>
          <p:cNvSpPr/>
          <p:nvPr/>
        </p:nvSpPr>
        <p:spPr>
          <a:xfrm>
            <a:off x="335769" y="1559608"/>
            <a:ext cx="6834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666666"/>
                </a:solidFill>
                <a:latin typeface="Arial"/>
                <a:ea typeface="Arial"/>
                <a:cs typeface="Arial"/>
                <a:sym typeface="Arial"/>
              </a:rPr>
              <a:t>tomcat,zk</a:t>
            </a:r>
            <a:endParaRPr b="0" i="0" sz="800" u="none" cap="none" strike="noStrike">
              <a:solidFill>
                <a:srgbClr val="666666"/>
              </a:solidFill>
              <a:latin typeface="Arial"/>
              <a:ea typeface="Arial"/>
              <a:cs typeface="Arial"/>
              <a:sym typeface="Arial"/>
            </a:endParaRPr>
          </a:p>
        </p:txBody>
      </p:sp>
      <p:sp>
        <p:nvSpPr>
          <p:cNvPr id="763" name="Google Shape;763;p51"/>
          <p:cNvSpPr/>
          <p:nvPr/>
        </p:nvSpPr>
        <p:spPr>
          <a:xfrm>
            <a:off x="1324090" y="1363053"/>
            <a:ext cx="6678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666666"/>
                </a:solidFill>
                <a:latin typeface="Arial"/>
                <a:ea typeface="Arial"/>
                <a:cs typeface="Arial"/>
                <a:sym typeface="Arial"/>
              </a:rPr>
              <a:t>spring-gw</a:t>
            </a:r>
            <a:endParaRPr b="0" i="0" sz="800" u="none" cap="none" strike="noStrike">
              <a:solidFill>
                <a:srgbClr val="666666"/>
              </a:solidFill>
              <a:latin typeface="Arial"/>
              <a:ea typeface="Arial"/>
              <a:cs typeface="Arial"/>
              <a:sym typeface="Arial"/>
            </a:endParaRPr>
          </a:p>
        </p:txBody>
      </p:sp>
      <p:sp>
        <p:nvSpPr>
          <p:cNvPr id="764" name="Google Shape;764;p51"/>
          <p:cNvSpPr/>
          <p:nvPr/>
        </p:nvSpPr>
        <p:spPr>
          <a:xfrm>
            <a:off x="1324090" y="1566666"/>
            <a:ext cx="6678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666666"/>
                </a:solidFill>
                <a:latin typeface="Arial"/>
                <a:ea typeface="Arial"/>
                <a:cs typeface="Arial"/>
                <a:sym typeface="Arial"/>
              </a:rPr>
              <a:t>bcf-filter</a:t>
            </a:r>
            <a:endParaRPr b="0" i="0" sz="800" u="none" cap="none" strike="noStrike">
              <a:solidFill>
                <a:srgbClr val="666666"/>
              </a:solidFill>
              <a:latin typeface="Arial"/>
              <a:ea typeface="Arial"/>
              <a:cs typeface="Arial"/>
              <a:sym typeface="Arial"/>
            </a:endParaRPr>
          </a:p>
        </p:txBody>
      </p:sp>
      <p:sp>
        <p:nvSpPr>
          <p:cNvPr id="765" name="Google Shape;765;p51"/>
          <p:cNvSpPr/>
          <p:nvPr/>
        </p:nvSpPr>
        <p:spPr>
          <a:xfrm>
            <a:off x="3288431" y="1365557"/>
            <a:ext cx="6678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666666"/>
                </a:solidFill>
                <a:latin typeface="Arial"/>
                <a:ea typeface="Arial"/>
                <a:cs typeface="Arial"/>
                <a:sym typeface="Arial"/>
              </a:rPr>
              <a:t>assembly</a:t>
            </a:r>
            <a:endParaRPr b="0" i="0" sz="800" u="none" cap="none" strike="noStrike">
              <a:solidFill>
                <a:srgbClr val="666666"/>
              </a:solidFill>
              <a:latin typeface="Arial"/>
              <a:ea typeface="Arial"/>
              <a:cs typeface="Arial"/>
              <a:sym typeface="Arial"/>
            </a:endParaRPr>
          </a:p>
        </p:txBody>
      </p:sp>
      <p:sp>
        <p:nvSpPr>
          <p:cNvPr id="766" name="Google Shape;766;p51"/>
          <p:cNvSpPr/>
          <p:nvPr/>
        </p:nvSpPr>
        <p:spPr>
          <a:xfrm>
            <a:off x="3288431" y="1569170"/>
            <a:ext cx="6678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666666"/>
                </a:solidFill>
                <a:latin typeface="Arial"/>
                <a:ea typeface="Arial"/>
                <a:cs typeface="Arial"/>
                <a:sym typeface="Arial"/>
              </a:rPr>
              <a:t>web,db …</a:t>
            </a:r>
            <a:endParaRPr b="0" i="0" sz="800" u="none" cap="none" strike="noStrike">
              <a:solidFill>
                <a:srgbClr val="666666"/>
              </a:solidFill>
              <a:latin typeface="Arial"/>
              <a:ea typeface="Arial"/>
              <a:cs typeface="Arial"/>
              <a:sym typeface="Arial"/>
            </a:endParaRPr>
          </a:p>
        </p:txBody>
      </p:sp>
      <p:sp>
        <p:nvSpPr>
          <p:cNvPr id="767" name="Google Shape;767;p51"/>
          <p:cNvSpPr/>
          <p:nvPr/>
        </p:nvSpPr>
        <p:spPr>
          <a:xfrm>
            <a:off x="2281625" y="1359524"/>
            <a:ext cx="6906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666666"/>
                </a:solidFill>
                <a:latin typeface="Arial"/>
                <a:ea typeface="Arial"/>
                <a:cs typeface="Arial"/>
                <a:sym typeface="Arial"/>
              </a:rPr>
              <a:t>TCC</a:t>
            </a:r>
            <a:endParaRPr b="0" i="0" sz="800" u="none" cap="none" strike="noStrike">
              <a:solidFill>
                <a:srgbClr val="666666"/>
              </a:solidFill>
              <a:latin typeface="Arial"/>
              <a:ea typeface="Arial"/>
              <a:cs typeface="Arial"/>
              <a:sym typeface="Arial"/>
            </a:endParaRPr>
          </a:p>
        </p:txBody>
      </p:sp>
      <p:sp>
        <p:nvSpPr>
          <p:cNvPr id="768" name="Google Shape;768;p51"/>
          <p:cNvSpPr/>
          <p:nvPr/>
        </p:nvSpPr>
        <p:spPr>
          <a:xfrm>
            <a:off x="2281625" y="1563137"/>
            <a:ext cx="6906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666666"/>
                </a:solidFill>
                <a:latin typeface="Arial"/>
                <a:ea typeface="Arial"/>
                <a:cs typeface="Arial"/>
                <a:sym typeface="Arial"/>
              </a:rPr>
              <a:t>SAGA</a:t>
            </a:r>
            <a:endParaRPr b="0" i="0" sz="800" u="none" cap="none" strike="noStrike">
              <a:solidFill>
                <a:srgbClr val="666666"/>
              </a:solidFill>
              <a:latin typeface="Arial"/>
              <a:ea typeface="Arial"/>
              <a:cs typeface="Arial"/>
              <a:sym typeface="Arial"/>
            </a:endParaRPr>
          </a:p>
        </p:txBody>
      </p:sp>
      <p:sp>
        <p:nvSpPr>
          <p:cNvPr id="769" name="Google Shape;769;p51"/>
          <p:cNvSpPr/>
          <p:nvPr/>
        </p:nvSpPr>
        <p:spPr>
          <a:xfrm>
            <a:off x="350516" y="2586539"/>
            <a:ext cx="7149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666666"/>
                </a:solidFill>
                <a:latin typeface="Arial"/>
                <a:ea typeface="Arial"/>
                <a:cs typeface="Arial"/>
                <a:sym typeface="Arial"/>
              </a:rPr>
              <a:t>mq-send</a:t>
            </a:r>
            <a:endParaRPr b="0" i="0" sz="800" u="none" cap="none" strike="noStrike">
              <a:solidFill>
                <a:srgbClr val="666666"/>
              </a:solidFill>
              <a:latin typeface="Arial"/>
              <a:ea typeface="Arial"/>
              <a:cs typeface="Arial"/>
              <a:sym typeface="Arial"/>
            </a:endParaRPr>
          </a:p>
        </p:txBody>
      </p:sp>
      <p:sp>
        <p:nvSpPr>
          <p:cNvPr id="770" name="Google Shape;770;p51"/>
          <p:cNvSpPr/>
          <p:nvPr/>
        </p:nvSpPr>
        <p:spPr>
          <a:xfrm>
            <a:off x="350516" y="2790144"/>
            <a:ext cx="7149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700" u="none" cap="none" strike="noStrike">
                <a:solidFill>
                  <a:srgbClr val="666666"/>
                </a:solidFill>
                <a:latin typeface="Arial"/>
                <a:ea typeface="Arial"/>
                <a:cs typeface="Arial"/>
                <a:sym typeface="Arial"/>
              </a:rPr>
              <a:t>mq-consume</a:t>
            </a:r>
            <a:endParaRPr b="0" i="0" sz="700" u="none" cap="none" strike="noStrike">
              <a:solidFill>
                <a:srgbClr val="666666"/>
              </a:solidFill>
              <a:latin typeface="Arial"/>
              <a:ea typeface="Arial"/>
              <a:cs typeface="Arial"/>
              <a:sym typeface="Arial"/>
            </a:endParaRPr>
          </a:p>
        </p:txBody>
      </p:sp>
      <p:sp>
        <p:nvSpPr>
          <p:cNvPr id="771" name="Google Shape;771;p51"/>
          <p:cNvSpPr/>
          <p:nvPr/>
        </p:nvSpPr>
        <p:spPr>
          <a:xfrm>
            <a:off x="1338503" y="2593593"/>
            <a:ext cx="6906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666666"/>
                </a:solidFill>
                <a:latin typeface="Arial"/>
                <a:ea typeface="Arial"/>
                <a:cs typeface="Arial"/>
                <a:sym typeface="Arial"/>
              </a:rPr>
              <a:t>segment-id</a:t>
            </a:r>
            <a:endParaRPr b="0" i="0" sz="800" u="none" cap="none" strike="noStrike">
              <a:solidFill>
                <a:srgbClr val="666666"/>
              </a:solidFill>
              <a:latin typeface="Arial"/>
              <a:ea typeface="Arial"/>
              <a:cs typeface="Arial"/>
              <a:sym typeface="Arial"/>
            </a:endParaRPr>
          </a:p>
        </p:txBody>
      </p:sp>
      <p:sp>
        <p:nvSpPr>
          <p:cNvPr id="772" name="Google Shape;772;p51"/>
          <p:cNvSpPr/>
          <p:nvPr/>
        </p:nvSpPr>
        <p:spPr>
          <a:xfrm>
            <a:off x="1338503" y="2797208"/>
            <a:ext cx="6906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700" u="none" cap="none" strike="noStrike">
                <a:solidFill>
                  <a:srgbClr val="666666"/>
                </a:solidFill>
                <a:latin typeface="Arial"/>
                <a:ea typeface="Arial"/>
                <a:cs typeface="Arial"/>
                <a:sym typeface="Arial"/>
              </a:rPr>
              <a:t>snowflake-id</a:t>
            </a:r>
            <a:endParaRPr b="0" i="0" sz="700" u="none" cap="none" strike="noStrike">
              <a:solidFill>
                <a:srgbClr val="666666"/>
              </a:solidFill>
              <a:latin typeface="Arial"/>
              <a:ea typeface="Arial"/>
              <a:cs typeface="Arial"/>
              <a:sym typeface="Arial"/>
            </a:endParaRPr>
          </a:p>
        </p:txBody>
      </p:sp>
      <p:sp>
        <p:nvSpPr>
          <p:cNvPr id="773" name="Google Shape;773;p51"/>
          <p:cNvSpPr/>
          <p:nvPr/>
        </p:nvSpPr>
        <p:spPr>
          <a:xfrm>
            <a:off x="2281388" y="2583000"/>
            <a:ext cx="7149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666666"/>
                </a:solidFill>
                <a:latin typeface="Arial"/>
                <a:ea typeface="Arial"/>
                <a:cs typeface="Arial"/>
                <a:sym typeface="Arial"/>
              </a:rPr>
              <a:t>mq-send</a:t>
            </a:r>
            <a:endParaRPr b="0" i="0" sz="800" u="none" cap="none" strike="noStrike">
              <a:solidFill>
                <a:srgbClr val="666666"/>
              </a:solidFill>
              <a:latin typeface="Arial"/>
              <a:ea typeface="Arial"/>
              <a:cs typeface="Arial"/>
              <a:sym typeface="Arial"/>
            </a:endParaRPr>
          </a:p>
        </p:txBody>
      </p:sp>
      <p:sp>
        <p:nvSpPr>
          <p:cNvPr id="774" name="Google Shape;774;p51"/>
          <p:cNvSpPr/>
          <p:nvPr/>
        </p:nvSpPr>
        <p:spPr>
          <a:xfrm>
            <a:off x="2281388" y="2786607"/>
            <a:ext cx="7149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700" u="none" cap="none" strike="noStrike">
                <a:solidFill>
                  <a:srgbClr val="666666"/>
                </a:solidFill>
                <a:latin typeface="Arial"/>
                <a:ea typeface="Arial"/>
                <a:cs typeface="Arial"/>
                <a:sym typeface="Arial"/>
              </a:rPr>
              <a:t>mq-consume</a:t>
            </a:r>
            <a:endParaRPr b="0" i="0" sz="700" u="none" cap="none" strike="noStrike">
              <a:solidFill>
                <a:srgbClr val="666666"/>
              </a:solidFill>
              <a:latin typeface="Arial"/>
              <a:ea typeface="Arial"/>
              <a:cs typeface="Arial"/>
              <a:sym typeface="Arial"/>
            </a:endParaRPr>
          </a:p>
        </p:txBody>
      </p:sp>
      <p:sp>
        <p:nvSpPr>
          <p:cNvPr id="775" name="Google Shape;775;p51"/>
          <p:cNvSpPr/>
          <p:nvPr/>
        </p:nvSpPr>
        <p:spPr>
          <a:xfrm>
            <a:off x="3277452" y="2590064"/>
            <a:ext cx="6906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666666"/>
                </a:solidFill>
                <a:latin typeface="Arial"/>
                <a:ea typeface="Arial"/>
                <a:cs typeface="Arial"/>
                <a:sym typeface="Arial"/>
              </a:rPr>
              <a:t>index-query</a:t>
            </a:r>
            <a:endParaRPr b="0" i="0" sz="800" u="none" cap="none" strike="noStrike">
              <a:solidFill>
                <a:srgbClr val="666666"/>
              </a:solidFill>
              <a:latin typeface="Arial"/>
              <a:ea typeface="Arial"/>
              <a:cs typeface="Arial"/>
              <a:sym typeface="Arial"/>
            </a:endParaRPr>
          </a:p>
        </p:txBody>
      </p:sp>
      <p:sp>
        <p:nvSpPr>
          <p:cNvPr id="776" name="Google Shape;776;p51"/>
          <p:cNvSpPr/>
          <p:nvPr/>
        </p:nvSpPr>
        <p:spPr>
          <a:xfrm>
            <a:off x="3277452" y="2793677"/>
            <a:ext cx="6906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666666"/>
                </a:solidFill>
                <a:latin typeface="Arial"/>
                <a:ea typeface="Arial"/>
                <a:cs typeface="Arial"/>
                <a:sym typeface="Arial"/>
              </a:rPr>
              <a:t>index-insert</a:t>
            </a:r>
            <a:endParaRPr b="0" i="0" sz="800" u="none" cap="none" strike="noStrike">
              <a:solidFill>
                <a:srgbClr val="666666"/>
              </a:solidFill>
              <a:latin typeface="Arial"/>
              <a:ea typeface="Arial"/>
              <a:cs typeface="Arial"/>
              <a:sym typeface="Arial"/>
            </a:endParaRPr>
          </a:p>
        </p:txBody>
      </p:sp>
      <p:sp>
        <p:nvSpPr>
          <p:cNvPr id="777" name="Google Shape;777;p51"/>
          <p:cNvSpPr/>
          <p:nvPr/>
        </p:nvSpPr>
        <p:spPr>
          <a:xfrm>
            <a:off x="327243" y="3293582"/>
            <a:ext cx="6834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666666"/>
                </a:solidFill>
                <a:latin typeface="Arial"/>
                <a:ea typeface="Arial"/>
                <a:cs typeface="Arial"/>
                <a:sym typeface="Arial"/>
              </a:rPr>
              <a:t>config</a:t>
            </a:r>
            <a:endParaRPr b="0" i="0" sz="800" u="none" cap="none" strike="noStrike">
              <a:solidFill>
                <a:srgbClr val="666666"/>
              </a:solidFill>
              <a:latin typeface="Arial"/>
              <a:ea typeface="Arial"/>
              <a:cs typeface="Arial"/>
              <a:sym typeface="Arial"/>
            </a:endParaRPr>
          </a:p>
        </p:txBody>
      </p:sp>
      <p:sp>
        <p:nvSpPr>
          <p:cNvPr id="778" name="Google Shape;778;p51"/>
          <p:cNvSpPr/>
          <p:nvPr/>
        </p:nvSpPr>
        <p:spPr>
          <a:xfrm>
            <a:off x="327243" y="3497195"/>
            <a:ext cx="6834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666666"/>
                </a:solidFill>
                <a:latin typeface="Arial"/>
                <a:ea typeface="Arial"/>
                <a:cs typeface="Arial"/>
                <a:sym typeface="Arial"/>
              </a:rPr>
              <a:t>conf-encrypt</a:t>
            </a:r>
            <a:endParaRPr b="0" i="0" sz="800" u="none" cap="none" strike="noStrike">
              <a:solidFill>
                <a:srgbClr val="666666"/>
              </a:solidFill>
              <a:latin typeface="Arial"/>
              <a:ea typeface="Arial"/>
              <a:cs typeface="Arial"/>
              <a:sym typeface="Arial"/>
            </a:endParaRPr>
          </a:p>
        </p:txBody>
      </p:sp>
      <p:sp>
        <p:nvSpPr>
          <p:cNvPr id="779" name="Google Shape;779;p51"/>
          <p:cNvSpPr/>
          <p:nvPr/>
        </p:nvSpPr>
        <p:spPr>
          <a:xfrm>
            <a:off x="1315758" y="3300647"/>
            <a:ext cx="6678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666666"/>
                </a:solidFill>
                <a:latin typeface="Arial"/>
                <a:ea typeface="Arial"/>
                <a:cs typeface="Arial"/>
                <a:sym typeface="Arial"/>
              </a:rPr>
              <a:t>s3</a:t>
            </a:r>
            <a:endParaRPr b="0" i="0" sz="800" u="none" cap="none" strike="noStrike">
              <a:solidFill>
                <a:srgbClr val="666666"/>
              </a:solidFill>
              <a:latin typeface="Arial"/>
              <a:ea typeface="Arial"/>
              <a:cs typeface="Arial"/>
              <a:sym typeface="Arial"/>
            </a:endParaRPr>
          </a:p>
        </p:txBody>
      </p:sp>
      <p:sp>
        <p:nvSpPr>
          <p:cNvPr id="780" name="Google Shape;780;p51"/>
          <p:cNvSpPr/>
          <p:nvPr/>
        </p:nvSpPr>
        <p:spPr>
          <a:xfrm>
            <a:off x="1315758" y="3504261"/>
            <a:ext cx="6678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666666"/>
                </a:solidFill>
                <a:latin typeface="Arial"/>
                <a:ea typeface="Arial"/>
                <a:cs typeface="Arial"/>
                <a:sym typeface="Arial"/>
              </a:rPr>
              <a:t>s3-encrtypt</a:t>
            </a:r>
            <a:endParaRPr b="0" i="0" sz="800" u="none" cap="none" strike="noStrike">
              <a:solidFill>
                <a:srgbClr val="666666"/>
              </a:solidFill>
              <a:latin typeface="Arial"/>
              <a:ea typeface="Arial"/>
              <a:cs typeface="Arial"/>
              <a:sym typeface="Arial"/>
            </a:endParaRPr>
          </a:p>
        </p:txBody>
      </p:sp>
      <p:sp>
        <p:nvSpPr>
          <p:cNvPr id="781" name="Google Shape;781;p51"/>
          <p:cNvSpPr/>
          <p:nvPr/>
        </p:nvSpPr>
        <p:spPr>
          <a:xfrm>
            <a:off x="2305673" y="3290052"/>
            <a:ext cx="6678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666666"/>
                </a:solidFill>
                <a:latin typeface="Arial"/>
                <a:ea typeface="Arial"/>
                <a:cs typeface="Arial"/>
                <a:sym typeface="Arial"/>
              </a:rPr>
              <a:t>redis</a:t>
            </a:r>
            <a:endParaRPr b="0" i="0" sz="800" u="none" cap="none" strike="noStrike">
              <a:solidFill>
                <a:srgbClr val="666666"/>
              </a:solidFill>
              <a:latin typeface="Arial"/>
              <a:ea typeface="Arial"/>
              <a:cs typeface="Arial"/>
              <a:sym typeface="Arial"/>
            </a:endParaRPr>
          </a:p>
        </p:txBody>
      </p:sp>
      <p:sp>
        <p:nvSpPr>
          <p:cNvPr id="782" name="Google Shape;782;p51"/>
          <p:cNvSpPr/>
          <p:nvPr/>
        </p:nvSpPr>
        <p:spPr>
          <a:xfrm>
            <a:off x="2305673" y="3493666"/>
            <a:ext cx="6678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666666"/>
                </a:solidFill>
                <a:latin typeface="Arial"/>
                <a:ea typeface="Arial"/>
                <a:cs typeface="Arial"/>
                <a:sym typeface="Arial"/>
              </a:rPr>
              <a:t>lettuce</a:t>
            </a:r>
            <a:endParaRPr b="0" i="0" sz="800" u="none" cap="none" strike="noStrike">
              <a:solidFill>
                <a:srgbClr val="666666"/>
              </a:solidFill>
              <a:latin typeface="Arial"/>
              <a:ea typeface="Arial"/>
              <a:cs typeface="Arial"/>
              <a:sym typeface="Arial"/>
            </a:endParaRPr>
          </a:p>
        </p:txBody>
      </p:sp>
      <p:sp>
        <p:nvSpPr>
          <p:cNvPr id="783" name="Google Shape;783;p51"/>
          <p:cNvSpPr/>
          <p:nvPr/>
        </p:nvSpPr>
        <p:spPr>
          <a:xfrm>
            <a:off x="3253932" y="3297118"/>
            <a:ext cx="6906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666666"/>
                </a:solidFill>
                <a:latin typeface="Arial"/>
                <a:ea typeface="Arial"/>
                <a:cs typeface="Arial"/>
                <a:sym typeface="Arial"/>
              </a:rPr>
              <a:t>mybatis</a:t>
            </a:r>
            <a:endParaRPr b="0" i="0" sz="800" u="none" cap="none" strike="noStrike">
              <a:solidFill>
                <a:srgbClr val="666666"/>
              </a:solidFill>
              <a:latin typeface="Arial"/>
              <a:ea typeface="Arial"/>
              <a:cs typeface="Arial"/>
              <a:sym typeface="Arial"/>
            </a:endParaRPr>
          </a:p>
        </p:txBody>
      </p:sp>
      <p:sp>
        <p:nvSpPr>
          <p:cNvPr id="784" name="Google Shape;784;p51"/>
          <p:cNvSpPr/>
          <p:nvPr/>
        </p:nvSpPr>
        <p:spPr>
          <a:xfrm>
            <a:off x="3253932" y="3500732"/>
            <a:ext cx="6906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666666"/>
                </a:solidFill>
                <a:latin typeface="Arial"/>
                <a:ea typeface="Arial"/>
                <a:cs typeface="Arial"/>
                <a:sym typeface="Arial"/>
              </a:rPr>
              <a:t>druid,mysql</a:t>
            </a:r>
            <a:endParaRPr b="0" i="0" sz="800" u="none" cap="none" strike="noStrike">
              <a:solidFill>
                <a:srgbClr val="666666"/>
              </a:solidFill>
              <a:latin typeface="Arial"/>
              <a:ea typeface="Arial"/>
              <a:cs typeface="Arial"/>
              <a:sym typeface="Arial"/>
            </a:endParaRPr>
          </a:p>
        </p:txBody>
      </p:sp>
      <p:sp>
        <p:nvSpPr>
          <p:cNvPr id="785" name="Google Shape;785;p51"/>
          <p:cNvSpPr/>
          <p:nvPr/>
        </p:nvSpPr>
        <p:spPr>
          <a:xfrm>
            <a:off x="341991" y="4321612"/>
            <a:ext cx="6834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700" u="none" cap="none" strike="noStrike">
                <a:solidFill>
                  <a:srgbClr val="666666"/>
                </a:solidFill>
                <a:latin typeface="Arial"/>
                <a:ea typeface="Arial"/>
                <a:cs typeface="Arial"/>
                <a:sym typeface="Arial"/>
              </a:rPr>
              <a:t>json,money</a:t>
            </a:r>
            <a:endParaRPr b="0" i="0" sz="700" u="none" cap="none" strike="noStrike">
              <a:solidFill>
                <a:srgbClr val="666666"/>
              </a:solidFill>
              <a:latin typeface="Arial"/>
              <a:ea typeface="Arial"/>
              <a:cs typeface="Arial"/>
              <a:sym typeface="Arial"/>
            </a:endParaRPr>
          </a:p>
        </p:txBody>
      </p:sp>
      <p:sp>
        <p:nvSpPr>
          <p:cNvPr id="786" name="Google Shape;786;p51"/>
          <p:cNvSpPr/>
          <p:nvPr/>
        </p:nvSpPr>
        <p:spPr>
          <a:xfrm>
            <a:off x="341991" y="4525224"/>
            <a:ext cx="6834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700" u="none" cap="none" strike="noStrike">
                <a:solidFill>
                  <a:srgbClr val="666666"/>
                </a:solidFill>
                <a:latin typeface="Arial"/>
                <a:ea typeface="Arial"/>
                <a:cs typeface="Arial"/>
                <a:sym typeface="Arial"/>
              </a:rPr>
              <a:t>common-api</a:t>
            </a:r>
            <a:endParaRPr b="0" i="0" sz="700" u="none" cap="none" strike="noStrike">
              <a:solidFill>
                <a:srgbClr val="666666"/>
              </a:solidFill>
              <a:latin typeface="Arial"/>
              <a:ea typeface="Arial"/>
              <a:cs typeface="Arial"/>
              <a:sym typeface="Arial"/>
            </a:endParaRPr>
          </a:p>
        </p:txBody>
      </p:sp>
      <p:sp>
        <p:nvSpPr>
          <p:cNvPr id="787" name="Google Shape;787;p51"/>
          <p:cNvSpPr/>
          <p:nvPr/>
        </p:nvSpPr>
        <p:spPr>
          <a:xfrm>
            <a:off x="1330172" y="4328681"/>
            <a:ext cx="6678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700" u="none" cap="none" strike="noStrike">
                <a:solidFill>
                  <a:srgbClr val="666666"/>
                </a:solidFill>
                <a:latin typeface="Arial"/>
                <a:ea typeface="Arial"/>
                <a:cs typeface="Arial"/>
                <a:sym typeface="Arial"/>
              </a:rPr>
              <a:t>cat,prometh</a:t>
            </a:r>
            <a:endParaRPr b="0" i="0" sz="700" u="none" cap="none" strike="noStrike">
              <a:solidFill>
                <a:srgbClr val="666666"/>
              </a:solidFill>
              <a:latin typeface="Arial"/>
              <a:ea typeface="Arial"/>
              <a:cs typeface="Arial"/>
              <a:sym typeface="Arial"/>
            </a:endParaRPr>
          </a:p>
        </p:txBody>
      </p:sp>
      <p:sp>
        <p:nvSpPr>
          <p:cNvPr id="788" name="Google Shape;788;p51"/>
          <p:cNvSpPr/>
          <p:nvPr/>
        </p:nvSpPr>
        <p:spPr>
          <a:xfrm>
            <a:off x="1330172" y="4532294"/>
            <a:ext cx="6678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700" u="none" cap="none" strike="noStrike">
                <a:solidFill>
                  <a:srgbClr val="666666"/>
                </a:solidFill>
                <a:latin typeface="Arial"/>
                <a:ea typeface="Arial"/>
                <a:cs typeface="Arial"/>
                <a:sym typeface="Arial"/>
              </a:rPr>
              <a:t>trace</a:t>
            </a:r>
            <a:endParaRPr b="0" i="0" sz="700" u="none" cap="none" strike="noStrike">
              <a:solidFill>
                <a:srgbClr val="666666"/>
              </a:solidFill>
              <a:latin typeface="Arial"/>
              <a:ea typeface="Arial"/>
              <a:cs typeface="Arial"/>
              <a:sym typeface="Arial"/>
            </a:endParaRPr>
          </a:p>
        </p:txBody>
      </p:sp>
      <p:sp>
        <p:nvSpPr>
          <p:cNvPr id="789" name="Google Shape;789;p51"/>
          <p:cNvSpPr/>
          <p:nvPr/>
        </p:nvSpPr>
        <p:spPr>
          <a:xfrm>
            <a:off x="2320087" y="4318086"/>
            <a:ext cx="6678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700" u="none" cap="none" strike="noStrike">
                <a:solidFill>
                  <a:srgbClr val="666666"/>
                </a:solidFill>
                <a:latin typeface="Arial"/>
                <a:ea typeface="Arial"/>
                <a:cs typeface="Arial"/>
                <a:sym typeface="Arial"/>
              </a:rPr>
              <a:t>slf4j</a:t>
            </a:r>
            <a:endParaRPr b="0" i="0" sz="700" u="none" cap="none" strike="noStrike">
              <a:solidFill>
                <a:srgbClr val="666666"/>
              </a:solidFill>
              <a:latin typeface="Arial"/>
              <a:ea typeface="Arial"/>
              <a:cs typeface="Arial"/>
              <a:sym typeface="Arial"/>
            </a:endParaRPr>
          </a:p>
        </p:txBody>
      </p:sp>
      <p:sp>
        <p:nvSpPr>
          <p:cNvPr id="790" name="Google Shape;790;p51"/>
          <p:cNvSpPr/>
          <p:nvPr/>
        </p:nvSpPr>
        <p:spPr>
          <a:xfrm>
            <a:off x="2320087" y="4521700"/>
            <a:ext cx="6678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700" u="none" cap="none" strike="noStrike">
                <a:solidFill>
                  <a:srgbClr val="666666"/>
                </a:solidFill>
                <a:latin typeface="Arial"/>
                <a:ea typeface="Arial"/>
                <a:cs typeface="Arial"/>
                <a:sym typeface="Arial"/>
              </a:rPr>
              <a:t>log-mask</a:t>
            </a:r>
            <a:endParaRPr b="0" i="0" sz="700" u="none" cap="none" strike="noStrike">
              <a:solidFill>
                <a:srgbClr val="666666"/>
              </a:solidFill>
              <a:latin typeface="Arial"/>
              <a:ea typeface="Arial"/>
              <a:cs typeface="Arial"/>
              <a:sym typeface="Arial"/>
            </a:endParaRPr>
          </a:p>
        </p:txBody>
      </p:sp>
      <p:sp>
        <p:nvSpPr>
          <p:cNvPr id="791" name="Google Shape;791;p51"/>
          <p:cNvSpPr/>
          <p:nvPr/>
        </p:nvSpPr>
        <p:spPr>
          <a:xfrm>
            <a:off x="3268836" y="4325152"/>
            <a:ext cx="6906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700" u="none" cap="none" strike="noStrike">
                <a:solidFill>
                  <a:srgbClr val="666666"/>
                </a:solidFill>
                <a:latin typeface="Arial"/>
                <a:ea typeface="Arial"/>
                <a:cs typeface="Arial"/>
                <a:sym typeface="Arial"/>
              </a:rPr>
              <a:t>dependency</a:t>
            </a:r>
            <a:endParaRPr b="0" i="0" sz="700" u="none" cap="none" strike="noStrike">
              <a:solidFill>
                <a:srgbClr val="666666"/>
              </a:solidFill>
              <a:latin typeface="Arial"/>
              <a:ea typeface="Arial"/>
              <a:cs typeface="Arial"/>
              <a:sym typeface="Arial"/>
            </a:endParaRPr>
          </a:p>
        </p:txBody>
      </p:sp>
      <p:sp>
        <p:nvSpPr>
          <p:cNvPr id="792" name="Google Shape;792;p51"/>
          <p:cNvSpPr/>
          <p:nvPr/>
        </p:nvSpPr>
        <p:spPr>
          <a:xfrm>
            <a:off x="335769" y="1763207"/>
            <a:ext cx="6834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666666"/>
                </a:solidFill>
                <a:latin typeface="Arial"/>
                <a:ea typeface="Arial"/>
                <a:cs typeface="Arial"/>
                <a:sym typeface="Arial"/>
              </a:rPr>
              <a:t>monitoring</a:t>
            </a:r>
            <a:endParaRPr b="0" i="0" sz="800" u="none" cap="none" strike="noStrike">
              <a:solidFill>
                <a:srgbClr val="666666"/>
              </a:solidFill>
              <a:latin typeface="Arial"/>
              <a:ea typeface="Arial"/>
              <a:cs typeface="Arial"/>
              <a:sym typeface="Arial"/>
            </a:endParaRPr>
          </a:p>
        </p:txBody>
      </p:sp>
      <p:sp>
        <p:nvSpPr>
          <p:cNvPr id="793" name="Google Shape;793;p51"/>
          <p:cNvSpPr/>
          <p:nvPr/>
        </p:nvSpPr>
        <p:spPr>
          <a:xfrm>
            <a:off x="2281625" y="1766746"/>
            <a:ext cx="690600" cy="156600"/>
          </a:xfrm>
          <a:prstGeom prst="roundRect">
            <a:avLst>
              <a:gd fmla="val 16667" name="adj"/>
            </a:avLst>
          </a:prstGeom>
          <a:solidFill>
            <a:srgbClr val="FFFFFF">
              <a:alpha val="8510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666666"/>
                </a:solidFill>
                <a:latin typeface="Arial"/>
                <a:ea typeface="Arial"/>
                <a:cs typeface="Arial"/>
                <a:sym typeface="Arial"/>
              </a:rPr>
              <a:t>zookeeper</a:t>
            </a:r>
            <a:endParaRPr b="0" i="0" sz="800" u="none" cap="none" strike="noStrike">
              <a:solidFill>
                <a:srgbClr val="666666"/>
              </a:solidFill>
              <a:latin typeface="Arial"/>
              <a:ea typeface="Arial"/>
              <a:cs typeface="Arial"/>
              <a:sym typeface="Arial"/>
            </a:endParaRPr>
          </a:p>
        </p:txBody>
      </p:sp>
      <p:sp>
        <p:nvSpPr>
          <p:cNvPr id="794" name="Google Shape;794;p51"/>
          <p:cNvSpPr txBox="1"/>
          <p:nvPr/>
        </p:nvSpPr>
        <p:spPr>
          <a:xfrm>
            <a:off x="203250" y="3846418"/>
            <a:ext cx="996900" cy="1692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50079"/>
              </a:buClr>
              <a:buSzPts val="1500"/>
              <a:buFont typeface="Arial"/>
              <a:buNone/>
            </a:pPr>
            <a:r>
              <a:rPr b="1" i="1" lang="zh-CN" sz="1100" u="none" cap="none" strike="noStrike">
                <a:solidFill>
                  <a:srgbClr val="999999"/>
                </a:solidFill>
                <a:latin typeface="Arial"/>
                <a:ea typeface="Arial"/>
                <a:cs typeface="Arial"/>
                <a:sym typeface="Arial"/>
              </a:rPr>
              <a:t>Base</a:t>
            </a:r>
            <a:r>
              <a:rPr b="0" i="1" lang="zh-CN" sz="1100" u="none" cap="none" strike="noStrike">
                <a:solidFill>
                  <a:srgbClr val="999999"/>
                </a:solidFill>
                <a:latin typeface="Arial"/>
                <a:ea typeface="Arial"/>
                <a:cs typeface="Arial"/>
                <a:sym typeface="Arial"/>
              </a:rPr>
              <a:t> layer</a:t>
            </a:r>
            <a:endParaRPr b="0" i="1" sz="1100" u="none" cap="none" strike="noStrike">
              <a:solidFill>
                <a:srgbClr val="999999"/>
              </a:solidFill>
              <a:latin typeface="Arial"/>
              <a:ea typeface="Arial"/>
              <a:cs typeface="Arial"/>
              <a:sym typeface="Arial"/>
            </a:endParaRPr>
          </a:p>
        </p:txBody>
      </p:sp>
      <p:sp>
        <p:nvSpPr>
          <p:cNvPr id="795" name="Google Shape;795;p51"/>
          <p:cNvSpPr txBox="1"/>
          <p:nvPr/>
        </p:nvSpPr>
        <p:spPr>
          <a:xfrm>
            <a:off x="203250" y="884906"/>
            <a:ext cx="996900" cy="1692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50079"/>
              </a:buClr>
              <a:buSzPts val="1500"/>
              <a:buFont typeface="Arial"/>
              <a:buNone/>
            </a:pPr>
            <a:r>
              <a:rPr b="1" i="1" lang="zh-CN" sz="1100" u="none" cap="none" strike="noStrike">
                <a:solidFill>
                  <a:srgbClr val="999999"/>
                </a:solidFill>
                <a:latin typeface="Arial"/>
                <a:ea typeface="Arial"/>
                <a:cs typeface="Arial"/>
                <a:sym typeface="Arial"/>
              </a:rPr>
              <a:t>App</a:t>
            </a:r>
            <a:r>
              <a:rPr b="0" i="1" lang="zh-CN" sz="1100" u="none" cap="none" strike="noStrike">
                <a:solidFill>
                  <a:srgbClr val="999999"/>
                </a:solidFill>
                <a:latin typeface="Arial"/>
                <a:ea typeface="Arial"/>
                <a:cs typeface="Arial"/>
                <a:sym typeface="Arial"/>
              </a:rPr>
              <a:t> layer</a:t>
            </a:r>
            <a:endParaRPr b="0" i="1" sz="1100" u="none" cap="none" strike="noStrike">
              <a:solidFill>
                <a:srgbClr val="999999"/>
              </a:solidFill>
              <a:latin typeface="Arial"/>
              <a:ea typeface="Arial"/>
              <a:cs typeface="Arial"/>
              <a:sym typeface="Arial"/>
            </a:endParaRPr>
          </a:p>
        </p:txBody>
      </p:sp>
      <p:sp>
        <p:nvSpPr>
          <p:cNvPr id="796" name="Google Shape;796;p51"/>
          <p:cNvSpPr txBox="1"/>
          <p:nvPr/>
        </p:nvSpPr>
        <p:spPr>
          <a:xfrm>
            <a:off x="203250" y="2164988"/>
            <a:ext cx="1361400" cy="1692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50079"/>
              </a:buClr>
              <a:buSzPts val="1500"/>
              <a:buFont typeface="Arial"/>
              <a:buNone/>
            </a:pPr>
            <a:r>
              <a:rPr b="1" i="1" lang="zh-CN" sz="1100" u="none" cap="none" strike="noStrike">
                <a:solidFill>
                  <a:srgbClr val="999999"/>
                </a:solidFill>
                <a:latin typeface="Arial"/>
                <a:ea typeface="Arial"/>
                <a:cs typeface="Arial"/>
                <a:sym typeface="Arial"/>
              </a:rPr>
              <a:t>Middleware</a:t>
            </a:r>
            <a:r>
              <a:rPr b="0" i="1" lang="zh-CN" sz="1100" u="none" cap="none" strike="noStrike">
                <a:solidFill>
                  <a:srgbClr val="999999"/>
                </a:solidFill>
                <a:latin typeface="Arial"/>
                <a:ea typeface="Arial"/>
                <a:cs typeface="Arial"/>
                <a:sym typeface="Arial"/>
              </a:rPr>
              <a:t> layer</a:t>
            </a:r>
            <a:endParaRPr b="0" i="1" sz="1100" u="none" cap="none" strike="noStrike">
              <a:solidFill>
                <a:srgbClr val="999999"/>
              </a:solidFill>
              <a:latin typeface="Arial"/>
              <a:ea typeface="Arial"/>
              <a:cs typeface="Arial"/>
              <a:sym typeface="Arial"/>
            </a:endParaRPr>
          </a:p>
        </p:txBody>
      </p:sp>
      <p:sp>
        <p:nvSpPr>
          <p:cNvPr id="797" name="Google Shape;797;p51"/>
          <p:cNvSpPr/>
          <p:nvPr/>
        </p:nvSpPr>
        <p:spPr>
          <a:xfrm>
            <a:off x="5045325" y="1467600"/>
            <a:ext cx="3213300" cy="2770200"/>
          </a:xfrm>
          <a:prstGeom prst="rect">
            <a:avLst/>
          </a:prstGeom>
          <a:noFill/>
          <a:ln cap="flat" cmpd="sng" w="9525">
            <a:solidFill>
              <a:srgbClr val="999999"/>
            </a:solidFill>
            <a:prstDash val="lgDash"/>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798" name="Google Shape;798;p51"/>
          <p:cNvSpPr/>
          <p:nvPr/>
        </p:nvSpPr>
        <p:spPr>
          <a:xfrm>
            <a:off x="5118600" y="1074656"/>
            <a:ext cx="3036600" cy="321000"/>
          </a:xfrm>
          <a:prstGeom prst="roundRect">
            <a:avLst>
              <a:gd fmla="val 16667" name="adj"/>
            </a:avLst>
          </a:prstGeom>
          <a:solidFill>
            <a:srgbClr val="D9D9D9"/>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1" i="0" lang="zh-CN" sz="800" u="none" cap="none" strike="noStrike">
                <a:solidFill>
                  <a:srgbClr val="535353"/>
                </a:solidFill>
                <a:latin typeface="Arial"/>
                <a:ea typeface="Arial"/>
                <a:cs typeface="Arial"/>
                <a:sym typeface="Arial"/>
              </a:rPr>
              <a:t>Zookeeper</a:t>
            </a:r>
            <a:endParaRPr b="0" i="0" sz="800" u="none" cap="none" strike="noStrike">
              <a:solidFill>
                <a:srgbClr val="535353"/>
              </a:solidFill>
              <a:latin typeface="Arial"/>
              <a:ea typeface="Arial"/>
              <a:cs typeface="Arial"/>
              <a:sym typeface="Arial"/>
            </a:endParaRPr>
          </a:p>
        </p:txBody>
      </p:sp>
      <p:sp>
        <p:nvSpPr>
          <p:cNvPr id="799" name="Google Shape;799;p51"/>
          <p:cNvSpPr/>
          <p:nvPr/>
        </p:nvSpPr>
        <p:spPr>
          <a:xfrm>
            <a:off x="5118599" y="4358025"/>
            <a:ext cx="587400" cy="393000"/>
          </a:xfrm>
          <a:prstGeom prst="roundRect">
            <a:avLst>
              <a:gd fmla="val 16667" name="adj"/>
            </a:avLst>
          </a:prstGeom>
          <a:solidFill>
            <a:srgbClr val="D9D9D9"/>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1" i="0" lang="zh-CN" sz="800" u="none" cap="none" strike="noStrike">
                <a:solidFill>
                  <a:srgbClr val="434343"/>
                </a:solidFill>
                <a:latin typeface="Arial"/>
                <a:ea typeface="Arial"/>
                <a:cs typeface="Arial"/>
                <a:sym typeface="Arial"/>
              </a:rPr>
              <a:t>CEPH</a:t>
            </a:r>
            <a:endParaRPr b="1" i="0" sz="800" u="none" cap="none" strike="noStrike">
              <a:solidFill>
                <a:srgbClr val="434343"/>
              </a:solidFill>
              <a:latin typeface="Arial"/>
              <a:ea typeface="Arial"/>
              <a:cs typeface="Arial"/>
              <a:sym typeface="Arial"/>
            </a:endParaRPr>
          </a:p>
        </p:txBody>
      </p:sp>
      <p:sp>
        <p:nvSpPr>
          <p:cNvPr id="800" name="Google Shape;800;p51"/>
          <p:cNvSpPr/>
          <p:nvPr/>
        </p:nvSpPr>
        <p:spPr>
          <a:xfrm>
            <a:off x="7201232" y="4358024"/>
            <a:ext cx="960900" cy="393000"/>
          </a:xfrm>
          <a:prstGeom prst="can">
            <a:avLst>
              <a:gd fmla="val 25000" name="adj"/>
            </a:avLst>
          </a:prstGeom>
          <a:solidFill>
            <a:srgbClr val="D9D9D9"/>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1" i="0" lang="zh-CN" sz="800" u="none" cap="none" strike="noStrike">
                <a:solidFill>
                  <a:srgbClr val="434343"/>
                </a:solidFill>
                <a:latin typeface="Arial"/>
                <a:ea typeface="Arial"/>
                <a:cs typeface="Arial"/>
                <a:sym typeface="Arial"/>
              </a:rPr>
              <a:t>MYSQL</a:t>
            </a:r>
            <a:endParaRPr b="1" i="0" sz="800" u="none" cap="none" strike="noStrike">
              <a:solidFill>
                <a:srgbClr val="434343"/>
              </a:solidFill>
              <a:latin typeface="Arial"/>
              <a:ea typeface="Arial"/>
              <a:cs typeface="Arial"/>
              <a:sym typeface="Arial"/>
            </a:endParaRPr>
          </a:p>
        </p:txBody>
      </p:sp>
      <p:sp>
        <p:nvSpPr>
          <p:cNvPr id="801" name="Google Shape;801;p51"/>
          <p:cNvSpPr/>
          <p:nvPr/>
        </p:nvSpPr>
        <p:spPr>
          <a:xfrm>
            <a:off x="5793984" y="4358025"/>
            <a:ext cx="587400" cy="393000"/>
          </a:xfrm>
          <a:prstGeom prst="roundRect">
            <a:avLst>
              <a:gd fmla="val 16667" name="adj"/>
            </a:avLst>
          </a:prstGeom>
          <a:solidFill>
            <a:srgbClr val="D9D9D9"/>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1" i="0" lang="zh-CN" sz="800" u="none" cap="none" strike="noStrike">
                <a:solidFill>
                  <a:srgbClr val="434343"/>
                </a:solidFill>
                <a:latin typeface="Arial"/>
                <a:ea typeface="Arial"/>
                <a:cs typeface="Arial"/>
                <a:sym typeface="Arial"/>
              </a:rPr>
              <a:t>Redis</a:t>
            </a:r>
            <a:endParaRPr b="1" i="0" sz="800" u="none" cap="none" strike="noStrike">
              <a:solidFill>
                <a:srgbClr val="434343"/>
              </a:solidFill>
              <a:latin typeface="Arial"/>
              <a:ea typeface="Arial"/>
              <a:cs typeface="Arial"/>
              <a:sym typeface="Arial"/>
            </a:endParaRPr>
          </a:p>
        </p:txBody>
      </p:sp>
      <p:sp>
        <p:nvSpPr>
          <p:cNvPr id="802" name="Google Shape;802;p51"/>
          <p:cNvSpPr/>
          <p:nvPr/>
        </p:nvSpPr>
        <p:spPr>
          <a:xfrm>
            <a:off x="8340786" y="1562644"/>
            <a:ext cx="648600" cy="321000"/>
          </a:xfrm>
          <a:prstGeom prst="roundRect">
            <a:avLst>
              <a:gd fmla="val 16667" name="adj"/>
            </a:avLst>
          </a:prstGeom>
          <a:solidFill>
            <a:srgbClr val="D9D9D9"/>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1" i="0" lang="zh-CN" sz="800" u="none" cap="none" strike="noStrike">
                <a:solidFill>
                  <a:srgbClr val="535353"/>
                </a:solidFill>
                <a:latin typeface="Arial"/>
                <a:ea typeface="Arial"/>
                <a:cs typeface="Arial"/>
                <a:sym typeface="Arial"/>
              </a:rPr>
              <a:t>Apollo</a:t>
            </a:r>
            <a:endParaRPr b="0" i="0" sz="800" u="none" cap="none" strike="noStrike">
              <a:solidFill>
                <a:srgbClr val="535353"/>
              </a:solidFill>
              <a:latin typeface="Arial"/>
              <a:ea typeface="Arial"/>
              <a:cs typeface="Arial"/>
              <a:sym typeface="Arial"/>
            </a:endParaRPr>
          </a:p>
        </p:txBody>
      </p:sp>
      <p:sp>
        <p:nvSpPr>
          <p:cNvPr id="803" name="Google Shape;803;p51"/>
          <p:cNvSpPr/>
          <p:nvPr/>
        </p:nvSpPr>
        <p:spPr>
          <a:xfrm>
            <a:off x="4378920" y="2371456"/>
            <a:ext cx="585600" cy="483000"/>
          </a:xfrm>
          <a:prstGeom prst="roundRect">
            <a:avLst>
              <a:gd fmla="val 16667" name="adj"/>
            </a:avLst>
          </a:prstGeom>
          <a:solidFill>
            <a:srgbClr val="D9D9D9"/>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1" i="0" lang="zh-CN" sz="800" u="none" cap="none" strike="noStrike">
                <a:solidFill>
                  <a:srgbClr val="535353"/>
                </a:solidFill>
                <a:latin typeface="Arial"/>
                <a:ea typeface="Arial"/>
                <a:cs typeface="Arial"/>
                <a:sym typeface="Arial"/>
              </a:rPr>
              <a:t>Prometheus</a:t>
            </a:r>
            <a:endParaRPr b="1" i="0" sz="800" u="none" cap="none" strike="noStrike">
              <a:solidFill>
                <a:srgbClr val="535353"/>
              </a:solidFill>
              <a:latin typeface="Arial"/>
              <a:ea typeface="Arial"/>
              <a:cs typeface="Arial"/>
              <a:sym typeface="Arial"/>
            </a:endParaRPr>
          </a:p>
        </p:txBody>
      </p:sp>
      <p:sp>
        <p:nvSpPr>
          <p:cNvPr id="804" name="Google Shape;804;p51"/>
          <p:cNvSpPr/>
          <p:nvPr/>
        </p:nvSpPr>
        <p:spPr>
          <a:xfrm>
            <a:off x="4378920" y="3055463"/>
            <a:ext cx="585600" cy="483000"/>
          </a:xfrm>
          <a:prstGeom prst="roundRect">
            <a:avLst>
              <a:gd fmla="val 16667" name="adj"/>
            </a:avLst>
          </a:prstGeom>
          <a:solidFill>
            <a:srgbClr val="D9D9D9"/>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1" i="0" lang="zh-CN" sz="800" u="none" cap="none" strike="noStrike">
                <a:solidFill>
                  <a:srgbClr val="535353"/>
                </a:solidFill>
                <a:latin typeface="Arial"/>
                <a:ea typeface="Arial"/>
                <a:cs typeface="Arial"/>
                <a:sym typeface="Arial"/>
              </a:rPr>
              <a:t>CAT</a:t>
            </a:r>
            <a:endParaRPr b="1" i="0" sz="800" u="none" cap="none" strike="noStrike">
              <a:solidFill>
                <a:srgbClr val="535353"/>
              </a:solidFill>
              <a:latin typeface="Arial"/>
              <a:ea typeface="Arial"/>
              <a:cs typeface="Arial"/>
              <a:sym typeface="Arial"/>
            </a:endParaRPr>
          </a:p>
        </p:txBody>
      </p:sp>
      <p:sp>
        <p:nvSpPr>
          <p:cNvPr id="805" name="Google Shape;805;p51"/>
          <p:cNvSpPr/>
          <p:nvPr/>
        </p:nvSpPr>
        <p:spPr>
          <a:xfrm>
            <a:off x="8347255" y="2027971"/>
            <a:ext cx="648600" cy="321000"/>
          </a:xfrm>
          <a:prstGeom prst="roundRect">
            <a:avLst>
              <a:gd fmla="val 16667" name="adj"/>
            </a:avLst>
          </a:prstGeom>
          <a:solidFill>
            <a:srgbClr val="D9D9D9"/>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1" i="0" lang="zh-CN" sz="800" u="none" cap="none" strike="noStrike">
                <a:solidFill>
                  <a:srgbClr val="535353"/>
                </a:solidFill>
                <a:latin typeface="Arial"/>
                <a:ea typeface="Arial"/>
                <a:cs typeface="Arial"/>
                <a:sym typeface="Arial"/>
              </a:rPr>
              <a:t>Kafka</a:t>
            </a:r>
            <a:endParaRPr b="1" i="0" sz="800" u="none" cap="none" strike="noStrike">
              <a:solidFill>
                <a:srgbClr val="535353"/>
              </a:solidFill>
              <a:latin typeface="Arial"/>
              <a:ea typeface="Arial"/>
              <a:cs typeface="Arial"/>
              <a:sym typeface="Arial"/>
            </a:endParaRPr>
          </a:p>
        </p:txBody>
      </p:sp>
      <p:sp>
        <p:nvSpPr>
          <p:cNvPr id="806" name="Google Shape;806;p51"/>
          <p:cNvSpPr/>
          <p:nvPr/>
        </p:nvSpPr>
        <p:spPr>
          <a:xfrm>
            <a:off x="8347255" y="2493279"/>
            <a:ext cx="648600" cy="321000"/>
          </a:xfrm>
          <a:prstGeom prst="roundRect">
            <a:avLst>
              <a:gd fmla="val 16667" name="adj"/>
            </a:avLst>
          </a:prstGeom>
          <a:solidFill>
            <a:srgbClr val="D9D9D9"/>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1" i="0" lang="zh-CN" sz="800" u="none" cap="none" strike="noStrike">
                <a:solidFill>
                  <a:srgbClr val="535353"/>
                </a:solidFill>
                <a:latin typeface="Arial"/>
                <a:ea typeface="Arial"/>
                <a:cs typeface="Arial"/>
                <a:sym typeface="Arial"/>
              </a:rPr>
              <a:t>RocketMQ</a:t>
            </a:r>
            <a:endParaRPr b="1" i="0" sz="800" u="none" cap="none" strike="noStrike">
              <a:solidFill>
                <a:srgbClr val="535353"/>
              </a:solidFill>
              <a:latin typeface="Arial"/>
              <a:ea typeface="Arial"/>
              <a:cs typeface="Arial"/>
              <a:sym typeface="Arial"/>
            </a:endParaRPr>
          </a:p>
        </p:txBody>
      </p:sp>
      <p:sp>
        <p:nvSpPr>
          <p:cNvPr id="807" name="Google Shape;807;p51"/>
          <p:cNvSpPr/>
          <p:nvPr/>
        </p:nvSpPr>
        <p:spPr>
          <a:xfrm>
            <a:off x="8347253" y="2935907"/>
            <a:ext cx="648600" cy="453300"/>
          </a:xfrm>
          <a:prstGeom prst="roundRect">
            <a:avLst>
              <a:gd fmla="val 16667" name="adj"/>
            </a:avLst>
          </a:prstGeom>
          <a:solidFill>
            <a:srgbClr val="D9D9D9"/>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1" i="0" lang="zh-CN" sz="800" u="none" cap="none" strike="noStrike">
                <a:solidFill>
                  <a:srgbClr val="535353"/>
                </a:solidFill>
                <a:latin typeface="Arial"/>
                <a:ea typeface="Arial"/>
                <a:cs typeface="Arial"/>
                <a:sym typeface="Arial"/>
              </a:rPr>
              <a:t>Seata</a:t>
            </a:r>
            <a:endParaRPr b="1" i="0" sz="800" u="none" cap="none" strike="noStrike">
              <a:solidFill>
                <a:srgbClr val="535353"/>
              </a:solidFill>
              <a:latin typeface="Arial"/>
              <a:ea typeface="Arial"/>
              <a:cs typeface="Arial"/>
              <a:sym typeface="Arial"/>
            </a:endParaRPr>
          </a:p>
        </p:txBody>
      </p:sp>
      <p:sp>
        <p:nvSpPr>
          <p:cNvPr id="808" name="Google Shape;808;p51"/>
          <p:cNvSpPr/>
          <p:nvPr/>
        </p:nvSpPr>
        <p:spPr>
          <a:xfrm>
            <a:off x="8345363" y="3505538"/>
            <a:ext cx="648600" cy="321000"/>
          </a:xfrm>
          <a:prstGeom prst="roundRect">
            <a:avLst>
              <a:gd fmla="val 16667" name="adj"/>
            </a:avLst>
          </a:prstGeom>
          <a:solidFill>
            <a:srgbClr val="D9D9D9"/>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1" i="0" lang="zh-CN" sz="800" u="none" cap="none" strike="noStrike">
                <a:solidFill>
                  <a:srgbClr val="535353"/>
                </a:solidFill>
                <a:latin typeface="Arial"/>
                <a:ea typeface="Arial"/>
                <a:cs typeface="Arial"/>
                <a:sym typeface="Arial"/>
              </a:rPr>
              <a:t>…</a:t>
            </a:r>
            <a:endParaRPr b="1" i="0" sz="800" u="none" cap="none" strike="noStrike">
              <a:solidFill>
                <a:srgbClr val="535353"/>
              </a:solidFill>
              <a:latin typeface="Arial"/>
              <a:ea typeface="Arial"/>
              <a:cs typeface="Arial"/>
              <a:sym typeface="Arial"/>
            </a:endParaRPr>
          </a:p>
        </p:txBody>
      </p:sp>
      <p:sp>
        <p:nvSpPr>
          <p:cNvPr id="809" name="Google Shape;809;p51"/>
          <p:cNvSpPr/>
          <p:nvPr/>
        </p:nvSpPr>
        <p:spPr>
          <a:xfrm>
            <a:off x="6526579" y="4358025"/>
            <a:ext cx="587400" cy="393000"/>
          </a:xfrm>
          <a:prstGeom prst="roundRect">
            <a:avLst>
              <a:gd fmla="val 16667" name="adj"/>
            </a:avLst>
          </a:prstGeom>
          <a:solidFill>
            <a:srgbClr val="D9D9D9"/>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1" i="0" lang="zh-CN" sz="800" u="none" cap="none" strike="noStrike">
                <a:solidFill>
                  <a:srgbClr val="434343"/>
                </a:solidFill>
                <a:latin typeface="Arial"/>
                <a:ea typeface="Arial"/>
                <a:cs typeface="Arial"/>
                <a:sym typeface="Arial"/>
              </a:rPr>
              <a:t>ES</a:t>
            </a:r>
            <a:endParaRPr b="1" i="0" sz="800" u="none" cap="none" strike="noStrike">
              <a:solidFill>
                <a:srgbClr val="434343"/>
              </a:solidFill>
              <a:latin typeface="Arial"/>
              <a:ea typeface="Arial"/>
              <a:cs typeface="Arial"/>
              <a:sym typeface="Arial"/>
            </a:endParaRPr>
          </a:p>
        </p:txBody>
      </p:sp>
      <p:sp>
        <p:nvSpPr>
          <p:cNvPr id="810" name="Google Shape;810;p51"/>
          <p:cNvSpPr/>
          <p:nvPr/>
        </p:nvSpPr>
        <p:spPr>
          <a:xfrm>
            <a:off x="5118599" y="3710222"/>
            <a:ext cx="587400" cy="393000"/>
          </a:xfrm>
          <a:prstGeom prst="roundRect">
            <a:avLst>
              <a:gd fmla="val 16667" name="adj"/>
            </a:avLst>
          </a:prstGeom>
          <a:solidFill>
            <a:srgbClr val="9E9E9E"/>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0" i="0" lang="zh-CN" sz="900" u="none" cap="none" strike="noStrike">
                <a:solidFill>
                  <a:srgbClr val="535353"/>
                </a:solidFill>
                <a:latin typeface="Arial"/>
                <a:ea typeface="Arial"/>
                <a:cs typeface="Arial"/>
                <a:sym typeface="Arial"/>
              </a:rPr>
              <a:t>bcf-</a:t>
            </a:r>
            <a:r>
              <a:rPr b="0" i="0" lang="zh-CN" sz="900" u="none" cap="none" strike="noStrike">
                <a:solidFill>
                  <a:srgbClr val="434343"/>
                </a:solidFill>
                <a:latin typeface="Arial"/>
                <a:ea typeface="Arial"/>
                <a:cs typeface="Arial"/>
                <a:sym typeface="Arial"/>
              </a:rPr>
              <a:t>ceph</a:t>
            </a:r>
            <a:endParaRPr b="0" i="0" sz="900" u="none" cap="none" strike="noStrike">
              <a:solidFill>
                <a:srgbClr val="434343"/>
              </a:solidFill>
              <a:latin typeface="Arial"/>
              <a:ea typeface="Arial"/>
              <a:cs typeface="Arial"/>
              <a:sym typeface="Arial"/>
            </a:endParaRPr>
          </a:p>
        </p:txBody>
      </p:sp>
      <p:sp>
        <p:nvSpPr>
          <p:cNvPr id="811" name="Google Shape;811;p51"/>
          <p:cNvSpPr/>
          <p:nvPr/>
        </p:nvSpPr>
        <p:spPr>
          <a:xfrm>
            <a:off x="5793983" y="3710213"/>
            <a:ext cx="650400" cy="393000"/>
          </a:xfrm>
          <a:prstGeom prst="roundRect">
            <a:avLst>
              <a:gd fmla="val 16667" name="adj"/>
            </a:avLst>
          </a:prstGeom>
          <a:solidFill>
            <a:srgbClr val="9E9E9E"/>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0" i="0" lang="zh-CN" sz="900" u="none" cap="none" strike="noStrike">
                <a:solidFill>
                  <a:srgbClr val="535353"/>
                </a:solidFill>
                <a:latin typeface="Arial"/>
                <a:ea typeface="Arial"/>
                <a:cs typeface="Arial"/>
                <a:sym typeface="Arial"/>
              </a:rPr>
              <a:t>bcf-</a:t>
            </a:r>
            <a:r>
              <a:rPr b="0" i="0" lang="zh-CN" sz="900" u="none" cap="none" strike="noStrike">
                <a:solidFill>
                  <a:srgbClr val="434343"/>
                </a:solidFill>
                <a:latin typeface="Arial"/>
                <a:ea typeface="Arial"/>
                <a:cs typeface="Arial"/>
                <a:sym typeface="Arial"/>
              </a:rPr>
              <a:t>cache</a:t>
            </a:r>
            <a:endParaRPr b="0" i="0" sz="900" u="none" cap="none" strike="noStrike">
              <a:solidFill>
                <a:srgbClr val="434343"/>
              </a:solidFill>
              <a:latin typeface="Arial"/>
              <a:ea typeface="Arial"/>
              <a:cs typeface="Arial"/>
              <a:sym typeface="Arial"/>
            </a:endParaRPr>
          </a:p>
        </p:txBody>
      </p:sp>
      <p:sp>
        <p:nvSpPr>
          <p:cNvPr id="812" name="Google Shape;812;p51"/>
          <p:cNvSpPr/>
          <p:nvPr/>
        </p:nvSpPr>
        <p:spPr>
          <a:xfrm>
            <a:off x="6526583" y="3710221"/>
            <a:ext cx="587400" cy="393000"/>
          </a:xfrm>
          <a:prstGeom prst="roundRect">
            <a:avLst>
              <a:gd fmla="val 16667" name="adj"/>
            </a:avLst>
          </a:prstGeom>
          <a:solidFill>
            <a:srgbClr val="9E9E9E"/>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0" i="0" lang="zh-CN" sz="900" u="none" cap="none" strike="noStrike">
                <a:solidFill>
                  <a:srgbClr val="535353"/>
                </a:solidFill>
                <a:latin typeface="Arial"/>
                <a:ea typeface="Arial"/>
                <a:cs typeface="Arial"/>
                <a:sym typeface="Arial"/>
              </a:rPr>
              <a:t>bcf-</a:t>
            </a:r>
            <a:r>
              <a:rPr b="0" i="0" lang="zh-CN" sz="900" u="none" cap="none" strike="noStrike">
                <a:solidFill>
                  <a:srgbClr val="434343"/>
                </a:solidFill>
                <a:latin typeface="Arial"/>
                <a:ea typeface="Arial"/>
                <a:cs typeface="Arial"/>
                <a:sym typeface="Arial"/>
              </a:rPr>
              <a:t>es</a:t>
            </a:r>
            <a:endParaRPr b="0" i="0" sz="900" u="none" cap="none" strike="noStrike">
              <a:solidFill>
                <a:srgbClr val="434343"/>
              </a:solidFill>
              <a:latin typeface="Arial"/>
              <a:ea typeface="Arial"/>
              <a:cs typeface="Arial"/>
              <a:sym typeface="Arial"/>
            </a:endParaRPr>
          </a:p>
        </p:txBody>
      </p:sp>
      <p:sp>
        <p:nvSpPr>
          <p:cNvPr id="813" name="Google Shape;813;p51"/>
          <p:cNvSpPr/>
          <p:nvPr/>
        </p:nvSpPr>
        <p:spPr>
          <a:xfrm>
            <a:off x="7201202" y="3848112"/>
            <a:ext cx="960900" cy="255300"/>
          </a:xfrm>
          <a:prstGeom prst="roundRect">
            <a:avLst>
              <a:gd fmla="val 16667" name="adj"/>
            </a:avLst>
          </a:prstGeom>
          <a:solidFill>
            <a:srgbClr val="9E9E9E"/>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0" i="0" lang="zh-CN" sz="900" u="none" cap="none" strike="noStrike">
                <a:solidFill>
                  <a:srgbClr val="535353"/>
                </a:solidFill>
                <a:latin typeface="Arial"/>
                <a:ea typeface="Arial"/>
                <a:cs typeface="Arial"/>
                <a:sym typeface="Arial"/>
              </a:rPr>
              <a:t>bcf-</a:t>
            </a:r>
            <a:r>
              <a:rPr b="0" i="0" lang="zh-CN" sz="900" u="none" cap="none" strike="noStrike">
                <a:solidFill>
                  <a:srgbClr val="434343"/>
                </a:solidFill>
                <a:latin typeface="Arial"/>
                <a:ea typeface="Arial"/>
                <a:cs typeface="Arial"/>
                <a:sym typeface="Arial"/>
              </a:rPr>
              <a:t>dal</a:t>
            </a:r>
            <a:endParaRPr b="0" i="0" sz="900" u="none" cap="none" strike="noStrike">
              <a:solidFill>
                <a:srgbClr val="434343"/>
              </a:solidFill>
              <a:latin typeface="Arial"/>
              <a:ea typeface="Arial"/>
              <a:cs typeface="Arial"/>
              <a:sym typeface="Arial"/>
            </a:endParaRPr>
          </a:p>
        </p:txBody>
      </p:sp>
      <p:sp>
        <p:nvSpPr>
          <p:cNvPr id="814" name="Google Shape;814;p51"/>
          <p:cNvSpPr/>
          <p:nvPr/>
        </p:nvSpPr>
        <p:spPr>
          <a:xfrm>
            <a:off x="7194057" y="3538499"/>
            <a:ext cx="960900" cy="255300"/>
          </a:xfrm>
          <a:prstGeom prst="roundRect">
            <a:avLst>
              <a:gd fmla="val 16667" name="adj"/>
            </a:avLst>
          </a:prstGeom>
          <a:solidFill>
            <a:srgbClr val="9E9E9E"/>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0" i="0" lang="zh-CN" sz="900" u="none" cap="none" strike="noStrike">
                <a:solidFill>
                  <a:srgbClr val="535353"/>
                </a:solidFill>
                <a:latin typeface="Arial"/>
                <a:ea typeface="Arial"/>
                <a:cs typeface="Arial"/>
                <a:sym typeface="Arial"/>
              </a:rPr>
              <a:t>bcf-</a:t>
            </a:r>
            <a:r>
              <a:rPr b="0" i="0" lang="zh-CN" sz="900" u="none" cap="none" strike="noStrike">
                <a:solidFill>
                  <a:srgbClr val="434343"/>
                </a:solidFill>
                <a:latin typeface="Arial"/>
                <a:ea typeface="Arial"/>
                <a:cs typeface="Arial"/>
                <a:sym typeface="Arial"/>
              </a:rPr>
              <a:t>dal-sharding</a:t>
            </a:r>
            <a:endParaRPr b="0" i="0" sz="900" u="none" cap="none" strike="noStrike">
              <a:solidFill>
                <a:srgbClr val="434343"/>
              </a:solidFill>
              <a:latin typeface="Arial"/>
              <a:ea typeface="Arial"/>
              <a:cs typeface="Arial"/>
              <a:sym typeface="Arial"/>
            </a:endParaRPr>
          </a:p>
        </p:txBody>
      </p:sp>
      <p:sp>
        <p:nvSpPr>
          <p:cNvPr id="815" name="Google Shape;815;p51"/>
          <p:cNvSpPr/>
          <p:nvPr/>
        </p:nvSpPr>
        <p:spPr>
          <a:xfrm>
            <a:off x="7194056" y="2935909"/>
            <a:ext cx="960900" cy="453300"/>
          </a:xfrm>
          <a:prstGeom prst="roundRect">
            <a:avLst>
              <a:gd fmla="val 16667" name="adj"/>
            </a:avLst>
          </a:prstGeom>
          <a:solidFill>
            <a:srgbClr val="9E9E9E"/>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0" i="0" lang="zh-CN" sz="900" u="none" cap="none" strike="noStrike">
                <a:solidFill>
                  <a:srgbClr val="535353"/>
                </a:solidFill>
                <a:latin typeface="Arial"/>
                <a:ea typeface="Arial"/>
                <a:cs typeface="Arial"/>
                <a:sym typeface="Arial"/>
              </a:rPr>
              <a:t>bcf-seata</a:t>
            </a:r>
            <a:endParaRPr b="0" i="0" sz="900" u="none" cap="none" strike="noStrike">
              <a:solidFill>
                <a:srgbClr val="535353"/>
              </a:solidFill>
              <a:latin typeface="Arial"/>
              <a:ea typeface="Arial"/>
              <a:cs typeface="Arial"/>
              <a:sym typeface="Arial"/>
            </a:endParaRPr>
          </a:p>
        </p:txBody>
      </p:sp>
      <p:sp>
        <p:nvSpPr>
          <p:cNvPr id="816" name="Google Shape;816;p51"/>
          <p:cNvSpPr/>
          <p:nvPr/>
        </p:nvSpPr>
        <p:spPr>
          <a:xfrm>
            <a:off x="7194057" y="2493275"/>
            <a:ext cx="960900" cy="321000"/>
          </a:xfrm>
          <a:prstGeom prst="roundRect">
            <a:avLst>
              <a:gd fmla="val 16667" name="adj"/>
            </a:avLst>
          </a:prstGeom>
          <a:solidFill>
            <a:srgbClr val="9E9E9E"/>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0" i="0" lang="zh-CN" sz="900" u="none" cap="none" strike="noStrike">
                <a:solidFill>
                  <a:srgbClr val="535353"/>
                </a:solidFill>
                <a:latin typeface="Arial"/>
                <a:ea typeface="Arial"/>
                <a:cs typeface="Arial"/>
                <a:sym typeface="Arial"/>
              </a:rPr>
              <a:t>bcf-rocketmq</a:t>
            </a:r>
            <a:endParaRPr b="0" i="0" sz="900" u="none" cap="none" strike="noStrike">
              <a:solidFill>
                <a:srgbClr val="535353"/>
              </a:solidFill>
              <a:latin typeface="Arial"/>
              <a:ea typeface="Arial"/>
              <a:cs typeface="Arial"/>
              <a:sym typeface="Arial"/>
            </a:endParaRPr>
          </a:p>
        </p:txBody>
      </p:sp>
      <p:sp>
        <p:nvSpPr>
          <p:cNvPr id="817" name="Google Shape;817;p51"/>
          <p:cNvSpPr/>
          <p:nvPr/>
        </p:nvSpPr>
        <p:spPr>
          <a:xfrm>
            <a:off x="7194057" y="2027960"/>
            <a:ext cx="960900" cy="321000"/>
          </a:xfrm>
          <a:prstGeom prst="roundRect">
            <a:avLst>
              <a:gd fmla="val 16667" name="adj"/>
            </a:avLst>
          </a:prstGeom>
          <a:solidFill>
            <a:srgbClr val="9E9E9E"/>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0" i="0" lang="zh-CN" sz="900" u="none" cap="none" strike="noStrike">
                <a:solidFill>
                  <a:srgbClr val="535353"/>
                </a:solidFill>
                <a:latin typeface="Arial"/>
                <a:ea typeface="Arial"/>
                <a:cs typeface="Arial"/>
                <a:sym typeface="Arial"/>
              </a:rPr>
              <a:t>bcf-kafka</a:t>
            </a:r>
            <a:endParaRPr b="0" i="0" sz="900" u="none" cap="none" strike="noStrike">
              <a:solidFill>
                <a:srgbClr val="535353"/>
              </a:solidFill>
              <a:latin typeface="Arial"/>
              <a:ea typeface="Arial"/>
              <a:cs typeface="Arial"/>
              <a:sym typeface="Arial"/>
            </a:endParaRPr>
          </a:p>
        </p:txBody>
      </p:sp>
      <p:sp>
        <p:nvSpPr>
          <p:cNvPr id="818" name="Google Shape;818;p51"/>
          <p:cNvSpPr/>
          <p:nvPr/>
        </p:nvSpPr>
        <p:spPr>
          <a:xfrm>
            <a:off x="7201238" y="1562644"/>
            <a:ext cx="960900" cy="321000"/>
          </a:xfrm>
          <a:prstGeom prst="roundRect">
            <a:avLst>
              <a:gd fmla="val 16667" name="adj"/>
            </a:avLst>
          </a:prstGeom>
          <a:solidFill>
            <a:srgbClr val="9E9E9E"/>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0" i="0" lang="zh-CN" sz="900" u="none" cap="none" strike="noStrike">
                <a:solidFill>
                  <a:srgbClr val="535353"/>
                </a:solidFill>
                <a:latin typeface="Arial"/>
                <a:ea typeface="Arial"/>
                <a:cs typeface="Arial"/>
                <a:sym typeface="Arial"/>
              </a:rPr>
              <a:t>bcf-apollo</a:t>
            </a:r>
            <a:endParaRPr b="0" i="0" sz="900" u="none" cap="none" strike="noStrike">
              <a:solidFill>
                <a:srgbClr val="535353"/>
              </a:solidFill>
              <a:latin typeface="Arial"/>
              <a:ea typeface="Arial"/>
              <a:cs typeface="Arial"/>
              <a:sym typeface="Arial"/>
            </a:endParaRPr>
          </a:p>
        </p:txBody>
      </p:sp>
      <p:sp>
        <p:nvSpPr>
          <p:cNvPr id="819" name="Google Shape;819;p51"/>
          <p:cNvSpPr/>
          <p:nvPr/>
        </p:nvSpPr>
        <p:spPr>
          <a:xfrm>
            <a:off x="5118600" y="1562644"/>
            <a:ext cx="1999200" cy="650100"/>
          </a:xfrm>
          <a:prstGeom prst="roundRect">
            <a:avLst>
              <a:gd fmla="val 16667" name="adj"/>
            </a:avLst>
          </a:prstGeom>
          <a:solidFill>
            <a:srgbClr val="9E9E9E"/>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0" i="0" lang="zh-CN" sz="900" u="none" cap="none" strike="noStrike">
                <a:solidFill>
                  <a:srgbClr val="434343"/>
                </a:solidFill>
                <a:latin typeface="Arial"/>
                <a:ea typeface="Arial"/>
                <a:cs typeface="Arial"/>
                <a:sym typeface="Arial"/>
              </a:rPr>
              <a:t>bcf-web</a:t>
            </a:r>
            <a:endParaRPr b="0" i="0" sz="900" u="none" cap="none" strike="noStrike">
              <a:solidFill>
                <a:srgbClr val="434343"/>
              </a:solidFill>
              <a:latin typeface="Arial"/>
              <a:ea typeface="Arial"/>
              <a:cs typeface="Arial"/>
              <a:sym typeface="Arial"/>
            </a:endParaRPr>
          </a:p>
        </p:txBody>
      </p:sp>
      <p:sp>
        <p:nvSpPr>
          <p:cNvPr id="820" name="Google Shape;820;p51"/>
          <p:cNvSpPr/>
          <p:nvPr/>
        </p:nvSpPr>
        <p:spPr>
          <a:xfrm>
            <a:off x="5118599" y="2371463"/>
            <a:ext cx="587400" cy="1166700"/>
          </a:xfrm>
          <a:prstGeom prst="roundRect">
            <a:avLst>
              <a:gd fmla="val 16667" name="adj"/>
            </a:avLst>
          </a:prstGeom>
          <a:solidFill>
            <a:srgbClr val="9E9E9E"/>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0" i="0" lang="zh-CN" sz="900" u="none" cap="none" strike="noStrike">
                <a:solidFill>
                  <a:srgbClr val="434343"/>
                </a:solidFill>
                <a:latin typeface="Arial"/>
                <a:ea typeface="Arial"/>
                <a:cs typeface="Arial"/>
                <a:sym typeface="Arial"/>
              </a:rPr>
              <a:t>bcf-</a:t>
            </a:r>
            <a:endParaRPr b="0" i="0"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zh-CN" sz="900" u="none" cap="none" strike="noStrike">
                <a:solidFill>
                  <a:srgbClr val="434343"/>
                </a:solidFill>
                <a:latin typeface="Arial"/>
                <a:ea typeface="Arial"/>
                <a:cs typeface="Arial"/>
                <a:sym typeface="Arial"/>
              </a:rPr>
              <a:t>monitor</a:t>
            </a:r>
            <a:endParaRPr b="0" i="0" sz="900" u="none" cap="none" strike="noStrike">
              <a:solidFill>
                <a:srgbClr val="434343"/>
              </a:solidFill>
              <a:latin typeface="Arial"/>
              <a:ea typeface="Arial"/>
              <a:cs typeface="Arial"/>
              <a:sym typeface="Arial"/>
            </a:endParaRPr>
          </a:p>
        </p:txBody>
      </p:sp>
      <p:sp>
        <p:nvSpPr>
          <p:cNvPr id="821" name="Google Shape;821;p51"/>
          <p:cNvSpPr/>
          <p:nvPr/>
        </p:nvSpPr>
        <p:spPr>
          <a:xfrm>
            <a:off x="5805937" y="2371553"/>
            <a:ext cx="1289100" cy="684300"/>
          </a:xfrm>
          <a:prstGeom prst="roundRect">
            <a:avLst>
              <a:gd fmla="val 16667" name="adj"/>
            </a:avLst>
          </a:prstGeom>
          <a:solidFill>
            <a:srgbClr val="EFEFEF"/>
          </a:solidFill>
          <a:ln cap="flat" cmpd="sng" w="9525">
            <a:solidFill>
              <a:srgbClr val="CCCCCC"/>
            </a:solidFill>
            <a:prstDash val="solid"/>
            <a:round/>
            <a:headEnd len="sm" w="sm" type="none"/>
            <a:tailEnd len="sm" w="sm" type="none"/>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0" i="0" lang="zh-CN" sz="900" u="none" cap="none" strike="noStrike">
                <a:solidFill>
                  <a:srgbClr val="434343"/>
                </a:solidFill>
                <a:latin typeface="Arial"/>
                <a:ea typeface="Arial"/>
                <a:cs typeface="Arial"/>
                <a:sym typeface="Arial"/>
              </a:rPr>
              <a:t>(Business)</a:t>
            </a:r>
            <a:endParaRPr b="0" i="0" sz="900" u="none" cap="none" strike="noStrike">
              <a:solidFill>
                <a:srgbClr val="434343"/>
              </a:solidFill>
              <a:latin typeface="Arial"/>
              <a:ea typeface="Arial"/>
              <a:cs typeface="Arial"/>
              <a:sym typeface="Arial"/>
            </a:endParaRPr>
          </a:p>
        </p:txBody>
      </p:sp>
      <p:sp>
        <p:nvSpPr>
          <p:cNvPr id="822" name="Google Shape;822;p51"/>
          <p:cNvSpPr/>
          <p:nvPr/>
        </p:nvSpPr>
        <p:spPr>
          <a:xfrm>
            <a:off x="4377412" y="1571663"/>
            <a:ext cx="585600" cy="650100"/>
          </a:xfrm>
          <a:prstGeom prst="roundRect">
            <a:avLst>
              <a:gd fmla="val 16667" name="adj"/>
            </a:avLst>
          </a:prstGeom>
          <a:solidFill>
            <a:srgbClr val="D9D9D9"/>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1" i="0" lang="zh-CN" sz="800" u="none" cap="none" strike="noStrike">
                <a:solidFill>
                  <a:srgbClr val="535353"/>
                </a:solidFill>
                <a:latin typeface="Arial"/>
                <a:ea typeface="Arial"/>
                <a:cs typeface="Arial"/>
                <a:sym typeface="Arial"/>
              </a:rPr>
              <a:t>Sentinel</a:t>
            </a:r>
            <a:endParaRPr b="1" i="0" sz="800" u="none" cap="none" strike="noStrike">
              <a:solidFill>
                <a:srgbClr val="53535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zh-CN" sz="700" u="none" cap="none" strike="noStrike">
                <a:solidFill>
                  <a:srgbClr val="535353"/>
                </a:solidFill>
                <a:latin typeface="Arial"/>
                <a:ea typeface="Arial"/>
                <a:cs typeface="Arial"/>
                <a:sym typeface="Arial"/>
              </a:rPr>
              <a:t>Dashboard</a:t>
            </a:r>
            <a:endParaRPr b="0" i="0" sz="700" u="none" cap="none" strike="noStrike">
              <a:solidFill>
                <a:srgbClr val="535353"/>
              </a:solidFill>
              <a:latin typeface="Arial"/>
              <a:ea typeface="Arial"/>
              <a:cs typeface="Arial"/>
              <a:sym typeface="Arial"/>
            </a:endParaRPr>
          </a:p>
        </p:txBody>
      </p:sp>
      <p:sp>
        <p:nvSpPr>
          <p:cNvPr id="823" name="Google Shape;823;p51"/>
          <p:cNvSpPr/>
          <p:nvPr/>
        </p:nvSpPr>
        <p:spPr>
          <a:xfrm>
            <a:off x="5805937" y="3164686"/>
            <a:ext cx="1289100" cy="393000"/>
          </a:xfrm>
          <a:prstGeom prst="roundRect">
            <a:avLst>
              <a:gd fmla="val 16667" name="adj"/>
            </a:avLst>
          </a:prstGeom>
          <a:solidFill>
            <a:srgbClr val="9E9E9E"/>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0" i="0" lang="zh-CN" sz="900" u="none" cap="none" strike="noStrike">
                <a:solidFill>
                  <a:srgbClr val="434343"/>
                </a:solidFill>
                <a:latin typeface="Arial"/>
                <a:ea typeface="Arial"/>
                <a:cs typeface="Arial"/>
                <a:sym typeface="Arial"/>
              </a:rPr>
              <a:t>bcf-common</a:t>
            </a:r>
            <a:endParaRPr b="0" i="0" sz="9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zh-CN" sz="900" u="none" cap="none" strike="noStrike">
                <a:solidFill>
                  <a:srgbClr val="434343"/>
                </a:solidFill>
                <a:latin typeface="Arial"/>
                <a:ea typeface="Arial"/>
                <a:cs typeface="Arial"/>
                <a:sym typeface="Arial"/>
              </a:rPr>
              <a:t>( json, money …)</a:t>
            </a:r>
            <a:endParaRPr b="0" i="0" sz="900" u="none" cap="none" strike="noStrike">
              <a:solidFill>
                <a:srgbClr val="434343"/>
              </a:solidFill>
              <a:latin typeface="Arial"/>
              <a:ea typeface="Arial"/>
              <a:cs typeface="Arial"/>
              <a:sym typeface="Arial"/>
            </a:endParaRPr>
          </a:p>
        </p:txBody>
      </p:sp>
      <p:sp>
        <p:nvSpPr>
          <p:cNvPr id="824" name="Google Shape;824;p51"/>
          <p:cNvSpPr txBox="1"/>
          <p:nvPr/>
        </p:nvSpPr>
        <p:spPr>
          <a:xfrm>
            <a:off x="1252256" y="889819"/>
            <a:ext cx="2396400" cy="153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50079"/>
              </a:buClr>
              <a:buSzPts val="1500"/>
              <a:buFont typeface="Arial"/>
              <a:buNone/>
            </a:pPr>
            <a:r>
              <a:rPr b="1" i="0" lang="zh-CN" sz="1000" u="none" cap="none" strike="noStrike">
                <a:solidFill>
                  <a:schemeClr val="dk1"/>
                </a:solidFill>
                <a:latin typeface="Arial"/>
                <a:ea typeface="Arial"/>
                <a:cs typeface="Arial"/>
                <a:sym typeface="Arial"/>
              </a:rPr>
              <a:t>Functional architecture</a:t>
            </a:r>
            <a:endParaRPr b="0" i="0" sz="1000" u="none" cap="none" strike="noStrike">
              <a:solidFill>
                <a:schemeClr val="dk1"/>
              </a:solidFill>
              <a:latin typeface="Arial"/>
              <a:ea typeface="Arial"/>
              <a:cs typeface="Arial"/>
              <a:sym typeface="Arial"/>
            </a:endParaRPr>
          </a:p>
        </p:txBody>
      </p:sp>
      <p:sp>
        <p:nvSpPr>
          <p:cNvPr id="825" name="Google Shape;825;p51"/>
          <p:cNvSpPr txBox="1"/>
          <p:nvPr/>
        </p:nvSpPr>
        <p:spPr>
          <a:xfrm>
            <a:off x="5829788" y="892838"/>
            <a:ext cx="1559100" cy="153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50079"/>
              </a:buClr>
              <a:buSzPts val="1500"/>
              <a:buFont typeface="Arial"/>
              <a:buNone/>
            </a:pPr>
            <a:r>
              <a:rPr b="1" i="0" lang="zh-CN" sz="1000" u="none" cap="none" strike="noStrike">
                <a:solidFill>
                  <a:schemeClr val="dk1"/>
                </a:solidFill>
                <a:latin typeface="Arial"/>
                <a:ea typeface="Arial"/>
                <a:cs typeface="Arial"/>
                <a:sym typeface="Arial"/>
              </a:rPr>
              <a:t>Technology Architecture</a:t>
            </a:r>
            <a:endParaRPr b="0" i="0" sz="1000" u="none" cap="none" strike="noStrike">
              <a:solidFill>
                <a:schemeClr val="dk1"/>
              </a:solidFill>
              <a:latin typeface="Arial"/>
              <a:ea typeface="Arial"/>
              <a:cs typeface="Arial"/>
              <a:sym typeface="Arial"/>
            </a:endParaRPr>
          </a:p>
        </p:txBody>
      </p:sp>
      <p:cxnSp>
        <p:nvCxnSpPr>
          <p:cNvPr id="826" name="Google Shape;826;p51"/>
          <p:cNvCxnSpPr/>
          <p:nvPr/>
        </p:nvCxnSpPr>
        <p:spPr>
          <a:xfrm flipH="1">
            <a:off x="4218169" y="841463"/>
            <a:ext cx="12900" cy="3958800"/>
          </a:xfrm>
          <a:prstGeom prst="straightConnector1">
            <a:avLst/>
          </a:prstGeom>
          <a:noFill/>
          <a:ln cap="flat" cmpd="sng" w="19050">
            <a:solidFill>
              <a:srgbClr val="A7A7A7"/>
            </a:solidFill>
            <a:prstDash val="dash"/>
            <a:round/>
            <a:headEnd len="sm" w="sm" type="none"/>
            <a:tailEnd len="sm" w="sm" type="none"/>
          </a:ln>
        </p:spPr>
      </p:cxnSp>
      <p:sp>
        <p:nvSpPr>
          <p:cNvPr id="827" name="Google Shape;827;p51"/>
          <p:cNvSpPr txBox="1"/>
          <p:nvPr/>
        </p:nvSpPr>
        <p:spPr>
          <a:xfrm>
            <a:off x="416374" y="629200"/>
            <a:ext cx="7756500" cy="2925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chemeClr val="dk1"/>
              </a:buClr>
              <a:buSzPts val="800"/>
              <a:buFont typeface="Arial"/>
              <a:buNone/>
            </a:pPr>
            <a:r>
              <a:rPr b="1" i="0" lang="zh-CN" sz="1000" u="none" cap="none" strike="noStrike">
                <a:solidFill>
                  <a:schemeClr val="dk1"/>
                </a:solidFill>
                <a:latin typeface="Arial"/>
                <a:ea typeface="Arial"/>
                <a:cs typeface="Arial"/>
                <a:sym typeface="Arial"/>
              </a:rPr>
              <a:t>BCF（Banking C</a:t>
            </a:r>
            <a:r>
              <a:rPr b="1" lang="zh-CN" sz="1000">
                <a:solidFill>
                  <a:schemeClr val="dk1"/>
                </a:solidFill>
              </a:rPr>
              <a:t>loud</a:t>
            </a:r>
            <a:r>
              <a:rPr b="1" i="0" lang="zh-CN" sz="1000" u="none" cap="none" strike="noStrike">
                <a:solidFill>
                  <a:schemeClr val="dk1"/>
                </a:solidFill>
                <a:latin typeface="Arial"/>
                <a:ea typeface="Arial"/>
                <a:cs typeface="Arial"/>
                <a:sym typeface="Arial"/>
              </a:rPr>
              <a:t> Framework）：Function customization and capability expansion based on spring cloud</a:t>
            </a:r>
            <a:endParaRPr b="0" i="0" sz="1100" u="none" cap="none" strike="noStrike">
              <a:solidFill>
                <a:srgbClr val="000000"/>
              </a:solidFill>
              <a:latin typeface="Arial"/>
              <a:ea typeface="Arial"/>
              <a:cs typeface="Arial"/>
              <a:sym typeface="Arial"/>
            </a:endParaRPr>
          </a:p>
        </p:txBody>
      </p:sp>
      <p:sp>
        <p:nvSpPr>
          <p:cNvPr id="828" name="Google Shape;828;p51"/>
          <p:cNvSpPr txBox="1"/>
          <p:nvPr>
            <p:ph idx="12" type="sldNum"/>
          </p:nvPr>
        </p:nvSpPr>
        <p:spPr>
          <a:xfrm>
            <a:off x="8774649" y="4628150"/>
            <a:ext cx="369300" cy="231000"/>
          </a:xfrm>
          <a:prstGeom prst="rect">
            <a:avLst/>
          </a:prstGeom>
          <a:noFill/>
          <a:ln>
            <a:noFill/>
          </a:ln>
        </p:spPr>
        <p:txBody>
          <a:bodyPr anchorCtr="0" anchor="t" bIns="38100" lIns="38100" spcFirstLastPara="1" rIns="38100" wrap="square" tIns="38100">
            <a:spAutoFit/>
          </a:bodyPr>
          <a:lstStyle/>
          <a:p>
            <a:pPr indent="0" lvl="0" marL="0" rtl="0" algn="ctr">
              <a:spcBef>
                <a:spcPts val="0"/>
              </a:spcBef>
              <a:spcAft>
                <a:spcPts val="0"/>
              </a:spcAft>
              <a:buClr>
                <a:srgbClr val="000000"/>
              </a:buClr>
              <a:buSzPts val="1000"/>
              <a:buFont typeface="Arial"/>
              <a:buNone/>
            </a:pPr>
            <a:fld id="{00000000-1234-1234-1234-123412341234}" type="slidenum">
              <a:rPr b="1" lang="zh-CN" sz="1000">
                <a:solidFill>
                  <a:schemeClr val="lt1"/>
                </a:solidFill>
                <a:latin typeface="Roboto"/>
                <a:ea typeface="Roboto"/>
                <a:cs typeface="Roboto"/>
                <a:sym typeface="Roboto"/>
              </a:rPr>
              <a:t>‹#›</a:t>
            </a:fld>
            <a:endParaRPr b="1" sz="1000">
              <a:solidFill>
                <a:schemeClr val="lt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52"/>
          <p:cNvSpPr txBox="1"/>
          <p:nvPr>
            <p:ph type="title"/>
          </p:nvPr>
        </p:nvSpPr>
        <p:spPr>
          <a:xfrm>
            <a:off x="141775" y="235425"/>
            <a:ext cx="8404200" cy="572700"/>
          </a:xfrm>
          <a:prstGeom prst="rect">
            <a:avLst/>
          </a:prstGeom>
          <a:noFill/>
          <a:ln>
            <a:noFill/>
          </a:ln>
        </p:spPr>
        <p:txBody>
          <a:bodyPr anchorCtr="0" anchor="ctr" bIns="38100" lIns="38100" spcFirstLastPara="1" rIns="38100" wrap="square" tIns="38100">
            <a:normAutofit/>
          </a:bodyPr>
          <a:lstStyle/>
          <a:p>
            <a:pPr indent="0" lvl="0" marL="0" rtl="0" algn="l">
              <a:lnSpc>
                <a:spcPct val="100000"/>
              </a:lnSpc>
              <a:spcBef>
                <a:spcPts val="0"/>
              </a:spcBef>
              <a:spcAft>
                <a:spcPts val="0"/>
              </a:spcAft>
              <a:buClr>
                <a:schemeClr val="dk1"/>
              </a:buClr>
              <a:buSzPts val="800"/>
              <a:buFont typeface="Arial"/>
              <a:buNone/>
            </a:pPr>
            <a:r>
              <a:rPr lang="zh-CN" sz="1700">
                <a:solidFill>
                  <a:srgbClr val="EE4D2D"/>
                </a:solidFill>
                <a:latin typeface="Calibri"/>
                <a:ea typeface="Calibri"/>
                <a:cs typeface="Calibri"/>
                <a:sym typeface="Calibri"/>
              </a:rPr>
              <a:t>Business continuity risk prevention and control </a:t>
            </a:r>
            <a:r>
              <a:rPr lang="zh-CN" sz="1700">
                <a:latin typeface="Calibri"/>
                <a:ea typeface="Calibri"/>
                <a:cs typeface="Calibri"/>
                <a:sym typeface="Calibri"/>
              </a:rPr>
              <a:t>result</a:t>
            </a:r>
            <a:r>
              <a:rPr lang="zh-CN" sz="1700">
                <a:solidFill>
                  <a:srgbClr val="EE4D2D"/>
                </a:solidFill>
                <a:latin typeface="Calibri"/>
                <a:ea typeface="Calibri"/>
                <a:cs typeface="Calibri"/>
                <a:sym typeface="Calibri"/>
              </a:rPr>
              <a:t> 1</a:t>
            </a:r>
            <a:r>
              <a:rPr lang="zh-CN" sz="1700">
                <a:solidFill>
                  <a:srgbClr val="EE4D2D"/>
                </a:solidFill>
                <a:latin typeface="Arial"/>
                <a:ea typeface="Arial"/>
                <a:cs typeface="Arial"/>
                <a:sym typeface="Arial"/>
              </a:rPr>
              <a:t>: BCF</a:t>
            </a:r>
            <a:endParaRPr sz="1700">
              <a:solidFill>
                <a:srgbClr val="EE4D2D"/>
              </a:solidFill>
              <a:latin typeface="Arial"/>
              <a:ea typeface="Arial"/>
              <a:cs typeface="Arial"/>
              <a:sym typeface="Arial"/>
            </a:endParaRPr>
          </a:p>
        </p:txBody>
      </p:sp>
      <p:sp>
        <p:nvSpPr>
          <p:cNvPr id="834" name="Google Shape;834;p52"/>
          <p:cNvSpPr txBox="1"/>
          <p:nvPr>
            <p:ph idx="12" type="sldNum"/>
          </p:nvPr>
        </p:nvSpPr>
        <p:spPr>
          <a:xfrm>
            <a:off x="8774649" y="4780550"/>
            <a:ext cx="369300" cy="231000"/>
          </a:xfrm>
          <a:prstGeom prst="rect">
            <a:avLst/>
          </a:prstGeom>
          <a:noFill/>
          <a:ln>
            <a:noFill/>
          </a:ln>
        </p:spPr>
        <p:txBody>
          <a:bodyPr anchorCtr="0" anchor="t" bIns="38100" lIns="38100" spcFirstLastPara="1" rIns="38100" wrap="square" tIns="38100">
            <a:spAutoFit/>
          </a:bodyPr>
          <a:lstStyle/>
          <a:p>
            <a:pPr indent="0" lvl="0" marL="0" rtl="0" algn="ctr">
              <a:spcBef>
                <a:spcPts val="0"/>
              </a:spcBef>
              <a:spcAft>
                <a:spcPts val="0"/>
              </a:spcAft>
              <a:buClr>
                <a:srgbClr val="000000"/>
              </a:buClr>
              <a:buSzPts val="1000"/>
              <a:buFont typeface="Arial"/>
              <a:buNone/>
            </a:pPr>
            <a:fld id="{00000000-1234-1234-1234-123412341234}" type="slidenum">
              <a:rPr b="1" lang="zh-CN" sz="1000">
                <a:solidFill>
                  <a:schemeClr val="lt1"/>
                </a:solidFill>
                <a:latin typeface="Roboto"/>
                <a:ea typeface="Roboto"/>
                <a:cs typeface="Roboto"/>
                <a:sym typeface="Roboto"/>
              </a:rPr>
              <a:t>‹#›</a:t>
            </a:fld>
            <a:endParaRPr b="1" sz="1000">
              <a:solidFill>
                <a:schemeClr val="lt1"/>
              </a:solidFill>
              <a:latin typeface="Roboto"/>
              <a:ea typeface="Roboto"/>
              <a:cs typeface="Roboto"/>
              <a:sym typeface="Roboto"/>
            </a:endParaRPr>
          </a:p>
        </p:txBody>
      </p:sp>
      <p:sp>
        <p:nvSpPr>
          <p:cNvPr id="835" name="Google Shape;835;p52"/>
          <p:cNvSpPr txBox="1"/>
          <p:nvPr/>
        </p:nvSpPr>
        <p:spPr>
          <a:xfrm>
            <a:off x="186450" y="643454"/>
            <a:ext cx="449700" cy="384900"/>
          </a:xfrm>
          <a:prstGeom prst="rect">
            <a:avLst/>
          </a:prstGeom>
          <a:solidFill>
            <a:schemeClr val="accent5"/>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rgbClr val="000000"/>
                </a:solidFill>
                <a:latin typeface="Arial"/>
                <a:ea typeface="Arial"/>
                <a:cs typeface="Arial"/>
                <a:sym typeface="Arial"/>
              </a:rPr>
              <a:t>04</a:t>
            </a:r>
            <a:endParaRPr b="1" i="0" sz="1600" u="none" cap="none" strike="noStrike">
              <a:solidFill>
                <a:srgbClr val="000000"/>
              </a:solidFill>
              <a:latin typeface="Arial"/>
              <a:ea typeface="Arial"/>
              <a:cs typeface="Arial"/>
              <a:sym typeface="Arial"/>
            </a:endParaRPr>
          </a:p>
        </p:txBody>
      </p:sp>
      <p:sp>
        <p:nvSpPr>
          <p:cNvPr id="836" name="Google Shape;836;p52"/>
          <p:cNvSpPr txBox="1"/>
          <p:nvPr/>
        </p:nvSpPr>
        <p:spPr>
          <a:xfrm>
            <a:off x="698119" y="673097"/>
            <a:ext cx="10773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Arial"/>
                <a:ea typeface="Arial"/>
                <a:cs typeface="Arial"/>
                <a:sym typeface="Arial"/>
              </a:rPr>
              <a:t>Result</a:t>
            </a:r>
            <a:endParaRPr b="1" i="0" sz="1400" u="none" cap="none" strike="noStrike">
              <a:solidFill>
                <a:srgbClr val="000000"/>
              </a:solidFill>
              <a:latin typeface="Arial"/>
              <a:ea typeface="Arial"/>
              <a:cs typeface="Arial"/>
              <a:sym typeface="Arial"/>
            </a:endParaRPr>
          </a:p>
        </p:txBody>
      </p:sp>
      <p:grpSp>
        <p:nvGrpSpPr>
          <p:cNvPr id="837" name="Google Shape;837;p52"/>
          <p:cNvGrpSpPr/>
          <p:nvPr/>
        </p:nvGrpSpPr>
        <p:grpSpPr>
          <a:xfrm>
            <a:off x="2860192" y="732029"/>
            <a:ext cx="3156939" cy="3068270"/>
            <a:chOff x="2675581" y="676587"/>
            <a:chExt cx="3793942" cy="3790328"/>
          </a:xfrm>
        </p:grpSpPr>
        <p:sp>
          <p:nvSpPr>
            <p:cNvPr id="838" name="Google Shape;838;p52"/>
            <p:cNvSpPr/>
            <p:nvPr/>
          </p:nvSpPr>
          <p:spPr>
            <a:xfrm rot="-7199815">
              <a:off x="3183352" y="1184485"/>
              <a:ext cx="2774659" cy="2774659"/>
            </a:xfrm>
            <a:prstGeom prst="blockArc">
              <a:avLst>
                <a:gd fmla="val 12622480" name="adj1"/>
                <a:gd fmla="val 18176457" name="adj2"/>
                <a:gd fmla="val 20786" name="adj3"/>
              </a:avLst>
            </a:pr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39" name="Google Shape;839;p52"/>
            <p:cNvSpPr/>
            <p:nvPr/>
          </p:nvSpPr>
          <p:spPr>
            <a:xfrm rot="-1799815">
              <a:off x="3183352" y="1184357"/>
              <a:ext cx="2774659" cy="2774659"/>
            </a:xfrm>
            <a:prstGeom prst="blockArc">
              <a:avLst>
                <a:gd fmla="val 12622480" name="adj1"/>
                <a:gd fmla="val 18176457" name="adj2"/>
                <a:gd fmla="val 20786" name="adj3"/>
              </a:avLst>
            </a:prstGeom>
            <a:solidFill>
              <a:srgbClr val="4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40" name="Google Shape;840;p52"/>
            <p:cNvSpPr/>
            <p:nvPr/>
          </p:nvSpPr>
          <p:spPr>
            <a:xfrm rot="3600185">
              <a:off x="3187094" y="1184439"/>
              <a:ext cx="2774659" cy="2774659"/>
            </a:xfrm>
            <a:prstGeom prst="blockArc">
              <a:avLst>
                <a:gd fmla="val 12564381" name="adj1"/>
                <a:gd fmla="val 18346131" name="adj2"/>
                <a:gd fmla="val 20844" name="adj3"/>
              </a:avLst>
            </a:prstGeom>
            <a:solidFill>
              <a:srgbClr val="2F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41" name="Google Shape;841;p52"/>
            <p:cNvSpPr/>
            <p:nvPr/>
          </p:nvSpPr>
          <p:spPr>
            <a:xfrm rot="9000185">
              <a:off x="3185977" y="1184485"/>
              <a:ext cx="2774659" cy="2774659"/>
            </a:xfrm>
            <a:prstGeom prst="blockArc">
              <a:avLst>
                <a:gd fmla="val 12622480" name="adj1"/>
                <a:gd fmla="val 18081133" name="adj2"/>
                <a:gd fmla="val 20809" name="adj3"/>
              </a:avLst>
            </a:prstGeom>
            <a:solidFill>
              <a:srgbClr val="3D3D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842" name="Google Shape;842;p52"/>
            <p:cNvGrpSpPr/>
            <p:nvPr/>
          </p:nvGrpSpPr>
          <p:grpSpPr>
            <a:xfrm rot="5400000">
              <a:off x="5379664" y="2278952"/>
              <a:ext cx="585001" cy="585472"/>
              <a:chOff x="1967628" y="812211"/>
              <a:chExt cx="588000" cy="588000"/>
            </a:xfrm>
          </p:grpSpPr>
          <p:sp>
            <p:nvSpPr>
              <p:cNvPr id="843" name="Google Shape;843;p52"/>
              <p:cNvSpPr/>
              <p:nvPr/>
            </p:nvSpPr>
            <p:spPr>
              <a:xfrm rot="39023">
                <a:off x="1970909" y="815492"/>
                <a:ext cx="581437" cy="581437"/>
              </a:xfrm>
              <a:prstGeom prst="pie">
                <a:avLst>
                  <a:gd fmla="val 6190354" name="adj1"/>
                  <a:gd fmla="val 14996165" name="adj2"/>
                </a:avLst>
              </a:prstGeom>
              <a:solidFill>
                <a:srgbClr val="3D3D3D"/>
              </a:solidFill>
              <a:ln>
                <a:noFill/>
              </a:ln>
              <a:effectLst>
                <a:outerShdw blurRad="142875" rotWithShape="0" algn="bl">
                  <a:srgbClr val="000000">
                    <a:alpha val="4275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44" name="Google Shape;844;p52"/>
              <p:cNvSpPr/>
              <p:nvPr/>
            </p:nvSpPr>
            <p:spPr>
              <a:xfrm rot="10800000">
                <a:off x="1970875" y="815525"/>
                <a:ext cx="581400" cy="581400"/>
              </a:xfrm>
              <a:prstGeom prst="pie">
                <a:avLst>
                  <a:gd fmla="val 4028252" name="adj1"/>
                  <a:gd fmla="val 17183677" name="adj2"/>
                </a:avLst>
              </a:prstGeom>
              <a:solidFill>
                <a:srgbClr val="3D3D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grpSp>
          <p:nvGrpSpPr>
            <p:cNvPr id="845" name="Google Shape;845;p52"/>
            <p:cNvGrpSpPr/>
            <p:nvPr/>
          </p:nvGrpSpPr>
          <p:grpSpPr>
            <a:xfrm rot="10800000">
              <a:off x="4280708" y="3378530"/>
              <a:ext cx="585001" cy="585472"/>
              <a:chOff x="1967628" y="812211"/>
              <a:chExt cx="588000" cy="588000"/>
            </a:xfrm>
          </p:grpSpPr>
          <p:sp>
            <p:nvSpPr>
              <p:cNvPr id="846" name="Google Shape;846;p52"/>
              <p:cNvSpPr/>
              <p:nvPr/>
            </p:nvSpPr>
            <p:spPr>
              <a:xfrm rot="39023">
                <a:off x="1970909" y="815492"/>
                <a:ext cx="581437" cy="581437"/>
              </a:xfrm>
              <a:prstGeom prst="pie">
                <a:avLst>
                  <a:gd fmla="val 6190354" name="adj1"/>
                  <a:gd fmla="val 14996165" name="adj2"/>
                </a:avLst>
              </a:prstGeom>
              <a:solidFill>
                <a:srgbClr val="414141"/>
              </a:solidFill>
              <a:ln>
                <a:noFill/>
              </a:ln>
              <a:effectLst>
                <a:outerShdw blurRad="142875" rotWithShape="0" algn="bl">
                  <a:srgbClr val="000000">
                    <a:alpha val="4275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47" name="Google Shape;847;p52"/>
              <p:cNvSpPr/>
              <p:nvPr/>
            </p:nvSpPr>
            <p:spPr>
              <a:xfrm rot="10800000">
                <a:off x="1970875" y="815525"/>
                <a:ext cx="581400" cy="581400"/>
              </a:xfrm>
              <a:prstGeom prst="pie">
                <a:avLst>
                  <a:gd fmla="val 4028252" name="adj1"/>
                  <a:gd fmla="val 17183677" name="adj2"/>
                </a:avLst>
              </a:prstGeom>
              <a:solidFill>
                <a:srgbClr val="4141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grpSp>
          <p:nvGrpSpPr>
            <p:cNvPr id="848" name="Google Shape;848;p52"/>
            <p:cNvGrpSpPr/>
            <p:nvPr/>
          </p:nvGrpSpPr>
          <p:grpSpPr>
            <a:xfrm rot="-5400000">
              <a:off x="3179921" y="2281478"/>
              <a:ext cx="585001" cy="585472"/>
              <a:chOff x="1967628" y="812211"/>
              <a:chExt cx="588000" cy="588000"/>
            </a:xfrm>
          </p:grpSpPr>
          <p:sp>
            <p:nvSpPr>
              <p:cNvPr id="849" name="Google Shape;849;p52"/>
              <p:cNvSpPr/>
              <p:nvPr/>
            </p:nvSpPr>
            <p:spPr>
              <a:xfrm rot="39023">
                <a:off x="1970909" y="815492"/>
                <a:ext cx="581437" cy="581437"/>
              </a:xfrm>
              <a:prstGeom prst="pie">
                <a:avLst>
                  <a:gd fmla="val 6190354" name="adj1"/>
                  <a:gd fmla="val 14996165" name="adj2"/>
                </a:avLst>
              </a:prstGeom>
              <a:solidFill>
                <a:srgbClr val="464646"/>
              </a:solidFill>
              <a:ln>
                <a:noFill/>
              </a:ln>
              <a:effectLst>
                <a:outerShdw blurRad="142875" rotWithShape="0" algn="bl">
                  <a:srgbClr val="000000">
                    <a:alpha val="4275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50" name="Google Shape;850;p52"/>
              <p:cNvSpPr/>
              <p:nvPr/>
            </p:nvSpPr>
            <p:spPr>
              <a:xfrm rot="10800000">
                <a:off x="1970875" y="815525"/>
                <a:ext cx="581400" cy="581400"/>
              </a:xfrm>
              <a:prstGeom prst="pie">
                <a:avLst>
                  <a:gd fmla="val 4028252" name="adj1"/>
                  <a:gd fmla="val 17183677" name="adj2"/>
                </a:avLst>
              </a:prstGeom>
              <a:solidFill>
                <a:srgbClr val="4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851" name="Google Shape;851;p52"/>
            <p:cNvSpPr txBox="1"/>
            <p:nvPr/>
          </p:nvSpPr>
          <p:spPr>
            <a:xfrm>
              <a:off x="3214513" y="2360618"/>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zh-CN" sz="1600" u="none" cap="none" strike="noStrike">
                  <a:solidFill>
                    <a:srgbClr val="FFFFFF"/>
                  </a:solidFill>
                  <a:latin typeface="Roboto"/>
                  <a:ea typeface="Roboto"/>
                  <a:cs typeface="Roboto"/>
                  <a:sym typeface="Roboto"/>
                </a:rPr>
                <a:t>01</a:t>
              </a:r>
              <a:endParaRPr b="1" i="0" sz="1600" u="none" cap="none" strike="noStrike">
                <a:solidFill>
                  <a:srgbClr val="FFFFFF"/>
                </a:solidFill>
                <a:latin typeface="Roboto"/>
                <a:ea typeface="Roboto"/>
                <a:cs typeface="Roboto"/>
                <a:sym typeface="Roboto"/>
              </a:endParaRPr>
            </a:p>
          </p:txBody>
        </p:sp>
        <p:sp>
          <p:nvSpPr>
            <p:cNvPr id="852" name="Google Shape;852;p52"/>
            <p:cNvSpPr txBox="1"/>
            <p:nvPr/>
          </p:nvSpPr>
          <p:spPr>
            <a:xfrm>
              <a:off x="4335750" y="3460301"/>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zh-CN" sz="1600" u="none" cap="none" strike="noStrike">
                  <a:solidFill>
                    <a:srgbClr val="FFFFFF"/>
                  </a:solidFill>
                  <a:latin typeface="Roboto"/>
                  <a:ea typeface="Roboto"/>
                  <a:cs typeface="Roboto"/>
                  <a:sym typeface="Roboto"/>
                </a:rPr>
                <a:t>02</a:t>
              </a:r>
              <a:endParaRPr b="1" i="0" sz="1600" u="none" cap="none" strike="noStrike">
                <a:solidFill>
                  <a:srgbClr val="FFFFFF"/>
                </a:solidFill>
                <a:latin typeface="Roboto"/>
                <a:ea typeface="Roboto"/>
                <a:cs typeface="Roboto"/>
                <a:sym typeface="Roboto"/>
              </a:endParaRPr>
            </a:p>
          </p:txBody>
        </p:sp>
        <p:sp>
          <p:nvSpPr>
            <p:cNvPr id="853" name="Google Shape;853;p52"/>
            <p:cNvSpPr txBox="1"/>
            <p:nvPr/>
          </p:nvSpPr>
          <p:spPr>
            <a:xfrm>
              <a:off x="5419402" y="2360618"/>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zh-CN" sz="1600" u="none" cap="none" strike="noStrike">
                  <a:solidFill>
                    <a:srgbClr val="FFFFFF"/>
                  </a:solidFill>
                  <a:latin typeface="Roboto"/>
                  <a:ea typeface="Roboto"/>
                  <a:cs typeface="Roboto"/>
                  <a:sym typeface="Roboto"/>
                </a:rPr>
                <a:t>03</a:t>
              </a:r>
              <a:endParaRPr b="1" i="0" sz="1600" u="none" cap="none" strike="noStrike">
                <a:solidFill>
                  <a:srgbClr val="FFFFFF"/>
                </a:solidFill>
                <a:latin typeface="Roboto"/>
                <a:ea typeface="Roboto"/>
                <a:cs typeface="Roboto"/>
                <a:sym typeface="Roboto"/>
              </a:endParaRPr>
            </a:p>
          </p:txBody>
        </p:sp>
        <p:grpSp>
          <p:nvGrpSpPr>
            <p:cNvPr id="854" name="Google Shape;854;p52"/>
            <p:cNvGrpSpPr/>
            <p:nvPr/>
          </p:nvGrpSpPr>
          <p:grpSpPr>
            <a:xfrm>
              <a:off x="4261689" y="1180926"/>
              <a:ext cx="585001" cy="585530"/>
              <a:chOff x="1967628" y="812211"/>
              <a:chExt cx="588000" cy="588000"/>
            </a:xfrm>
          </p:grpSpPr>
          <p:sp>
            <p:nvSpPr>
              <p:cNvPr id="855" name="Google Shape;855;p52"/>
              <p:cNvSpPr/>
              <p:nvPr/>
            </p:nvSpPr>
            <p:spPr>
              <a:xfrm rot="39023">
                <a:off x="1970909" y="815492"/>
                <a:ext cx="581437" cy="581437"/>
              </a:xfrm>
              <a:prstGeom prst="pie">
                <a:avLst>
                  <a:gd fmla="val 6190354" name="adj1"/>
                  <a:gd fmla="val 14996165" name="adj2"/>
                </a:avLst>
              </a:prstGeom>
              <a:solidFill>
                <a:srgbClr val="2F2F2F"/>
              </a:solidFill>
              <a:ln>
                <a:noFill/>
              </a:ln>
              <a:effectLst>
                <a:outerShdw blurRad="142875" rotWithShape="0" algn="bl">
                  <a:srgbClr val="000000">
                    <a:alpha val="4275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56" name="Google Shape;856;p52"/>
              <p:cNvSpPr/>
              <p:nvPr/>
            </p:nvSpPr>
            <p:spPr>
              <a:xfrm rot="10800000">
                <a:off x="1970875" y="815525"/>
                <a:ext cx="581400" cy="581400"/>
              </a:xfrm>
              <a:prstGeom prst="pie">
                <a:avLst>
                  <a:gd fmla="val 4028252" name="adj1"/>
                  <a:gd fmla="val 17183677" name="adj2"/>
                </a:avLst>
              </a:prstGeom>
              <a:solidFill>
                <a:srgbClr val="2F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857" name="Google Shape;857;p52"/>
            <p:cNvSpPr txBox="1"/>
            <p:nvPr/>
          </p:nvSpPr>
          <p:spPr>
            <a:xfrm>
              <a:off x="4335750" y="1254446"/>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zh-CN" sz="1600" u="none" cap="none" strike="noStrike">
                  <a:solidFill>
                    <a:srgbClr val="FFFFFF"/>
                  </a:solidFill>
                  <a:latin typeface="Roboto"/>
                  <a:ea typeface="Roboto"/>
                  <a:cs typeface="Roboto"/>
                  <a:sym typeface="Roboto"/>
                </a:rPr>
                <a:t>04</a:t>
              </a:r>
              <a:endParaRPr b="1" i="0" sz="1600" u="none" cap="none" strike="noStrike">
                <a:solidFill>
                  <a:srgbClr val="FFFFFF"/>
                </a:solidFill>
                <a:latin typeface="Roboto"/>
                <a:ea typeface="Roboto"/>
                <a:cs typeface="Roboto"/>
                <a:sym typeface="Roboto"/>
              </a:endParaRPr>
            </a:p>
          </p:txBody>
        </p:sp>
      </p:grpSp>
      <p:sp>
        <p:nvSpPr>
          <p:cNvPr id="858" name="Google Shape;858;p52"/>
          <p:cNvSpPr txBox="1"/>
          <p:nvPr/>
        </p:nvSpPr>
        <p:spPr>
          <a:xfrm>
            <a:off x="169463" y="1321763"/>
            <a:ext cx="2700600" cy="11235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chemeClr val="dk1"/>
              </a:buClr>
              <a:buSzPts val="800"/>
              <a:buFont typeface="Arial"/>
              <a:buNone/>
            </a:pPr>
            <a:r>
              <a:rPr b="0" i="0" lang="zh-CN" sz="800" u="none" cap="none" strike="noStrike">
                <a:solidFill>
                  <a:schemeClr val="dk1"/>
                </a:solidFill>
                <a:latin typeface="Arial"/>
                <a:ea typeface="Arial"/>
                <a:cs typeface="Arial"/>
                <a:sym typeface="Arial"/>
              </a:rPr>
              <a:t>1.1 BCF One-click integration(</a:t>
            </a:r>
            <a:r>
              <a:rPr b="0" i="0" lang="zh-CN" sz="600" u="none" cap="none" strike="noStrike">
                <a:solidFill>
                  <a:schemeClr val="dk1"/>
                </a:solidFill>
                <a:latin typeface="Arial"/>
                <a:ea typeface="Arial"/>
                <a:cs typeface="Arial"/>
                <a:sym typeface="Arial"/>
              </a:rPr>
              <a:t>一键集成</a:t>
            </a:r>
            <a:r>
              <a:rPr b="0" i="0" lang="zh-CN" sz="800" u="none" cap="none" strike="noStrike">
                <a:solidFill>
                  <a:schemeClr val="dk1"/>
                </a:solidFill>
                <a:latin typeface="Arial"/>
                <a:ea typeface="Arial"/>
                <a:cs typeface="Arial"/>
                <a:sym typeface="Arial"/>
              </a:rPr>
              <a:t>):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Arial"/>
              <a:buNone/>
            </a:pPr>
            <a:r>
              <a:rPr b="0" i="0" lang="zh-CN" sz="800" u="none" cap="none" strike="noStrike">
                <a:solidFill>
                  <a:srgbClr val="000000"/>
                </a:solidFill>
                <a:latin typeface="Arial"/>
                <a:ea typeface="Arial"/>
                <a:cs typeface="Arial"/>
                <a:sym typeface="Arial"/>
              </a:rPr>
              <a:t>mvn archetype:generate -DarchetypeGroupId=com.shopee.bank -DarchetypeArtifactId=bank-project-archetype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-DgroupId=com.shopee.banking -DartifactId=appname -Dpackage=com.shopee.banking.appname -Dbasedir=. -DbcfGroupId=com.shopee.bankingcommonframework -DbcfVersion=2.7.2-RELEASE</a:t>
            </a:r>
            <a:endParaRPr b="0" i="0" sz="800" u="none" cap="none" strike="noStrike">
              <a:solidFill>
                <a:srgbClr val="000000"/>
              </a:solidFill>
              <a:latin typeface="Arial"/>
              <a:ea typeface="Arial"/>
              <a:cs typeface="Arial"/>
              <a:sym typeface="Arial"/>
            </a:endParaRPr>
          </a:p>
        </p:txBody>
      </p:sp>
      <p:sp>
        <p:nvSpPr>
          <p:cNvPr id="859" name="Google Shape;859;p52"/>
          <p:cNvSpPr txBox="1"/>
          <p:nvPr/>
        </p:nvSpPr>
        <p:spPr>
          <a:xfrm>
            <a:off x="193088" y="2746763"/>
            <a:ext cx="3318900" cy="1616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chemeClr val="dk1"/>
              </a:buClr>
              <a:buSzPts val="800"/>
              <a:buFont typeface="Arial"/>
              <a:buNone/>
            </a:pPr>
            <a:r>
              <a:rPr b="0" i="0" lang="zh-CN" sz="800" u="none" cap="none" strike="noStrike">
                <a:solidFill>
                  <a:schemeClr val="dk1"/>
                </a:solidFill>
                <a:latin typeface="Arial"/>
                <a:ea typeface="Arial"/>
                <a:cs typeface="Arial"/>
                <a:sym typeface="Arial"/>
              </a:rPr>
              <a:t>1.2 BCF manual integration(</a:t>
            </a:r>
            <a:r>
              <a:rPr b="0" i="0" lang="zh-CN" sz="600" u="none" cap="none" strike="noStrike">
                <a:solidFill>
                  <a:schemeClr val="dk1"/>
                </a:solidFill>
                <a:latin typeface="Arial"/>
                <a:ea typeface="Arial"/>
                <a:cs typeface="Arial"/>
                <a:sym typeface="Arial"/>
              </a:rPr>
              <a:t>手工集成</a:t>
            </a:r>
            <a:r>
              <a:rPr b="0" i="0" lang="zh-CN" sz="800" u="none" cap="none" strike="noStrike">
                <a:solidFill>
                  <a:schemeClr val="dk1"/>
                </a:solidFill>
                <a:latin typeface="Arial"/>
                <a:ea typeface="Arial"/>
                <a:cs typeface="Arial"/>
                <a:sym typeface="Arial"/>
              </a:rPr>
              <a:t>):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Arial"/>
              <a:buNone/>
            </a:pPr>
            <a:r>
              <a:rPr b="0" i="0" lang="zh-CN" sz="800" u="none" cap="none" strike="noStrike">
                <a:solidFill>
                  <a:srgbClr val="000000"/>
                </a:solidFill>
                <a:latin typeface="Arial"/>
                <a:ea typeface="Arial"/>
                <a:cs typeface="Arial"/>
                <a:sym typeface="Arial"/>
              </a:rPr>
              <a:t>&lt;parent&gt;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Arial"/>
              <a:buNone/>
            </a:pPr>
            <a:r>
              <a:rPr b="0" i="0" lang="zh-CN" sz="800" u="none" cap="none" strike="noStrike">
                <a:solidFill>
                  <a:srgbClr val="000000"/>
                </a:solidFill>
                <a:latin typeface="Arial"/>
                <a:ea typeface="Arial"/>
                <a:cs typeface="Arial"/>
                <a:sym typeface="Arial"/>
              </a:rPr>
              <a:t>    &lt;artifactId&gt;bcf-parent&lt;/artifactId&gt;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Arial"/>
              <a:buNone/>
            </a:pPr>
            <a:r>
              <a:rPr b="0" i="0" lang="zh-CN" sz="800" u="none" cap="none" strike="noStrike">
                <a:solidFill>
                  <a:srgbClr val="000000"/>
                </a:solidFill>
                <a:latin typeface="Arial"/>
                <a:ea typeface="Arial"/>
                <a:cs typeface="Arial"/>
                <a:sym typeface="Arial"/>
              </a:rPr>
              <a:t>    &lt;groupId&gt;com.shopee.bankingcommonframework&lt;/groupId&gt;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Arial"/>
              <a:buNone/>
            </a:pPr>
            <a:r>
              <a:rPr b="0" i="0" lang="zh-CN" sz="800" u="none" cap="none" strike="noStrike">
                <a:solidFill>
                  <a:srgbClr val="000000"/>
                </a:solidFill>
                <a:latin typeface="Arial"/>
                <a:ea typeface="Arial"/>
                <a:cs typeface="Arial"/>
                <a:sym typeface="Arial"/>
              </a:rPr>
              <a:t>    &lt;version&gt;2.7.2-RELEASE&lt;/version&gt;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Arial"/>
              <a:buNone/>
            </a:pPr>
            <a:r>
              <a:rPr b="0" i="0" lang="zh-CN" sz="800" u="none" cap="none" strike="noStrike">
                <a:solidFill>
                  <a:srgbClr val="000000"/>
                </a:solidFill>
                <a:latin typeface="Arial"/>
                <a:ea typeface="Arial"/>
                <a:cs typeface="Arial"/>
                <a:sym typeface="Arial"/>
              </a:rPr>
              <a:t>&lt;/parent&gt;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Arial"/>
              <a:buNone/>
            </a:pPr>
            <a:r>
              <a:rPr b="0" i="0" lang="zh-CN" sz="800" u="none" cap="none" strike="noStrike">
                <a:solidFill>
                  <a:srgbClr val="000000"/>
                </a:solidFill>
                <a:latin typeface="Arial"/>
                <a:ea typeface="Arial"/>
                <a:cs typeface="Arial"/>
                <a:sym typeface="Arial"/>
              </a:rPr>
              <a:t>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Arial"/>
              <a:buNone/>
            </a:pPr>
            <a:r>
              <a:rPr b="0" i="0" lang="zh-CN" sz="800" u="none" cap="none" strike="noStrike">
                <a:solidFill>
                  <a:srgbClr val="000000"/>
                </a:solidFill>
                <a:latin typeface="Arial"/>
                <a:ea typeface="Arial"/>
                <a:cs typeface="Arial"/>
                <a:sym typeface="Arial"/>
              </a:rPr>
              <a:t>&lt;dependency&gt;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Arial"/>
              <a:buNone/>
            </a:pPr>
            <a:r>
              <a:rPr b="0" i="0" lang="zh-CN" sz="800" u="none" cap="none" strike="noStrike">
                <a:solidFill>
                  <a:srgbClr val="000000"/>
                </a:solidFill>
                <a:latin typeface="Arial"/>
                <a:ea typeface="Arial"/>
                <a:cs typeface="Arial"/>
                <a:sym typeface="Arial"/>
              </a:rPr>
              <a:t>    &lt;groupId&gt;com.shopee.bankingcommonframework&lt;/groupId&gt;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Arial"/>
              <a:buNone/>
            </a:pPr>
            <a:r>
              <a:rPr b="0" i="0" lang="zh-CN" sz="800" u="none" cap="none" strike="noStrike">
                <a:solidFill>
                  <a:srgbClr val="000000"/>
                </a:solidFill>
                <a:latin typeface="Arial"/>
                <a:ea typeface="Arial"/>
                <a:cs typeface="Arial"/>
                <a:sym typeface="Arial"/>
              </a:rPr>
              <a:t>    &lt;artifactId&gt;bcf-starter-assembly&lt;/artifactId&gt;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Arial"/>
              <a:buNone/>
            </a:pPr>
            <a:r>
              <a:rPr b="0" i="0" lang="zh-CN" sz="800" u="none" cap="none" strike="noStrike">
                <a:solidFill>
                  <a:srgbClr val="000000"/>
                </a:solidFill>
                <a:latin typeface="Arial"/>
                <a:ea typeface="Arial"/>
                <a:cs typeface="Arial"/>
                <a:sym typeface="Arial"/>
              </a:rPr>
              <a:t>    &lt;version&gt;2.7.2-RELEASE&lt;/version&gt;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&lt;/dependency&gt;</a:t>
            </a:r>
            <a:endParaRPr b="0" i="0" sz="1100" u="none" cap="none" strike="noStrike">
              <a:solidFill>
                <a:srgbClr val="000000"/>
              </a:solidFill>
              <a:latin typeface="Arial"/>
              <a:ea typeface="Arial"/>
              <a:cs typeface="Arial"/>
              <a:sym typeface="Arial"/>
            </a:endParaRPr>
          </a:p>
        </p:txBody>
      </p:sp>
      <p:sp>
        <p:nvSpPr>
          <p:cNvPr id="860" name="Google Shape;860;p52"/>
          <p:cNvSpPr txBox="1"/>
          <p:nvPr/>
        </p:nvSpPr>
        <p:spPr>
          <a:xfrm>
            <a:off x="139613" y="1084088"/>
            <a:ext cx="20724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1" i="0" lang="zh-CN" sz="800" u="none" cap="none" strike="noStrike">
                <a:solidFill>
                  <a:srgbClr val="000000"/>
                </a:solidFill>
                <a:latin typeface="Arial"/>
                <a:ea typeface="Arial"/>
                <a:cs typeface="Arial"/>
                <a:sym typeface="Arial"/>
              </a:rPr>
              <a:t> Easy  integrate:</a:t>
            </a:r>
            <a:endParaRPr b="1" i="0" sz="800" u="none" cap="none" strike="noStrike">
              <a:solidFill>
                <a:srgbClr val="000000"/>
              </a:solidFill>
              <a:latin typeface="Arial"/>
              <a:ea typeface="Arial"/>
              <a:cs typeface="Arial"/>
              <a:sym typeface="Arial"/>
            </a:endParaRPr>
          </a:p>
        </p:txBody>
      </p:sp>
      <p:sp>
        <p:nvSpPr>
          <p:cNvPr id="861" name="Google Shape;861;p52"/>
          <p:cNvSpPr txBox="1"/>
          <p:nvPr/>
        </p:nvSpPr>
        <p:spPr>
          <a:xfrm>
            <a:off x="3356569" y="4293281"/>
            <a:ext cx="3103200" cy="261600"/>
          </a:xfrm>
          <a:prstGeom prst="rect">
            <a:avLst/>
          </a:prstGeom>
          <a:noFill/>
          <a:ln>
            <a:noFill/>
          </a:ln>
        </p:spPr>
        <p:txBody>
          <a:bodyPr anchorCtr="0" anchor="t" bIns="68575" lIns="68575" spcFirstLastPara="1" rIns="68575" wrap="square" tIns="68575">
            <a:spAutoFit/>
          </a:bodyPr>
          <a:lstStyle/>
          <a:p>
            <a:pPr indent="-215900" lvl="0" marL="342900" marR="0" rtl="0" algn="l">
              <a:lnSpc>
                <a:spcPct val="100000"/>
              </a:lnSpc>
              <a:spcBef>
                <a:spcPts val="0"/>
              </a:spcBef>
              <a:spcAft>
                <a:spcPts val="0"/>
              </a:spcAft>
              <a:buClr>
                <a:srgbClr val="000000"/>
              </a:buClr>
              <a:buSzPts val="800"/>
              <a:buFont typeface="Arial"/>
              <a:buChar char="●"/>
            </a:pPr>
            <a:r>
              <a:rPr b="0" i="0" lang="zh-CN" sz="800" u="none" cap="none" strike="noStrike">
                <a:solidFill>
                  <a:srgbClr val="000000"/>
                </a:solidFill>
                <a:latin typeface="Arial"/>
                <a:ea typeface="Arial"/>
                <a:cs typeface="Arial"/>
                <a:sym typeface="Arial"/>
              </a:rPr>
              <a:t>ID:  71/75 BCF services,</a:t>
            </a:r>
            <a:r>
              <a:rPr b="0" i="0" lang="zh-CN" sz="800" u="none" cap="none" strike="noStrike">
                <a:solidFill>
                  <a:srgbClr val="FF0000"/>
                </a:solidFill>
                <a:latin typeface="Arial"/>
                <a:ea typeface="Arial"/>
                <a:cs typeface="Arial"/>
                <a:sym typeface="Arial"/>
              </a:rPr>
              <a:t>1738</a:t>
            </a:r>
            <a:r>
              <a:rPr b="0" i="0" lang="zh-CN" sz="800" u="none" cap="none" strike="noStrike">
                <a:solidFill>
                  <a:srgbClr val="000000"/>
                </a:solidFill>
                <a:latin typeface="Arial"/>
                <a:ea typeface="Arial"/>
                <a:cs typeface="Arial"/>
                <a:sym typeface="Arial"/>
              </a:rPr>
              <a:t> APIs, coverage </a:t>
            </a:r>
            <a:r>
              <a:rPr b="0" i="0" lang="zh-CN" sz="800" u="none" cap="none" strike="noStrike">
                <a:solidFill>
                  <a:srgbClr val="FF0000"/>
                </a:solidFill>
                <a:latin typeface="Arial"/>
                <a:ea typeface="Arial"/>
                <a:cs typeface="Arial"/>
                <a:sym typeface="Arial"/>
              </a:rPr>
              <a:t>95%</a:t>
            </a:r>
            <a:endParaRPr b="0" i="0" sz="800" u="none" cap="none" strike="noStrike">
              <a:solidFill>
                <a:srgbClr val="FF0000"/>
              </a:solidFill>
              <a:latin typeface="Arial"/>
              <a:ea typeface="Arial"/>
              <a:cs typeface="Arial"/>
              <a:sym typeface="Arial"/>
            </a:endParaRPr>
          </a:p>
        </p:txBody>
      </p:sp>
      <p:sp>
        <p:nvSpPr>
          <p:cNvPr id="862" name="Google Shape;862;p52"/>
          <p:cNvSpPr txBox="1"/>
          <p:nvPr/>
        </p:nvSpPr>
        <p:spPr>
          <a:xfrm>
            <a:off x="3455774" y="4113000"/>
            <a:ext cx="29001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chemeClr val="dk1"/>
              </a:buClr>
              <a:buSzPts val="800"/>
              <a:buFont typeface="Arial"/>
              <a:buNone/>
            </a:pPr>
            <a:r>
              <a:rPr b="1" i="0" lang="zh-CN" sz="800" u="none" cap="none" strike="noStrike">
                <a:solidFill>
                  <a:schemeClr val="dk1"/>
                </a:solidFill>
                <a:latin typeface="Arial"/>
                <a:ea typeface="Arial"/>
                <a:cs typeface="Arial"/>
                <a:sym typeface="Arial"/>
              </a:rPr>
              <a:t>BCF Market Coverage(</a:t>
            </a:r>
            <a:r>
              <a:rPr b="1" i="0" lang="zh-CN" sz="600" u="none" cap="none" strike="noStrike">
                <a:solidFill>
                  <a:schemeClr val="dk1"/>
                </a:solidFill>
                <a:latin typeface="Arial"/>
                <a:ea typeface="Arial"/>
                <a:cs typeface="Arial"/>
                <a:sym typeface="Arial"/>
              </a:rPr>
              <a:t>市场覆盖情况</a:t>
            </a:r>
            <a:r>
              <a:rPr b="1" i="0" lang="zh-CN" sz="800" u="none" cap="none" strike="noStrike">
                <a:solidFill>
                  <a:schemeClr val="dk1"/>
                </a:solidFill>
                <a:latin typeface="Arial"/>
                <a:ea typeface="Arial"/>
                <a:cs typeface="Arial"/>
                <a:sym typeface="Arial"/>
              </a:rPr>
              <a:t>): </a:t>
            </a:r>
            <a:endParaRPr b="1" i="0" sz="1100" u="none" cap="none" strike="noStrike">
              <a:solidFill>
                <a:srgbClr val="000000"/>
              </a:solidFill>
              <a:latin typeface="Arial"/>
              <a:ea typeface="Arial"/>
              <a:cs typeface="Arial"/>
              <a:sym typeface="Arial"/>
            </a:endParaRPr>
          </a:p>
        </p:txBody>
      </p:sp>
      <p:sp>
        <p:nvSpPr>
          <p:cNvPr id="863" name="Google Shape;863;p52"/>
          <p:cNvSpPr txBox="1"/>
          <p:nvPr/>
        </p:nvSpPr>
        <p:spPr>
          <a:xfrm>
            <a:off x="3356569" y="4494188"/>
            <a:ext cx="3009600" cy="261600"/>
          </a:xfrm>
          <a:prstGeom prst="rect">
            <a:avLst/>
          </a:prstGeom>
          <a:noFill/>
          <a:ln>
            <a:noFill/>
          </a:ln>
        </p:spPr>
        <p:txBody>
          <a:bodyPr anchorCtr="0" anchor="t" bIns="68575" lIns="68575" spcFirstLastPara="1" rIns="68575" wrap="square" tIns="68575">
            <a:spAutoFit/>
          </a:bodyPr>
          <a:lstStyle/>
          <a:p>
            <a:pPr indent="-215900" lvl="0" marL="342900" marR="0" rtl="0" algn="l">
              <a:lnSpc>
                <a:spcPct val="100000"/>
              </a:lnSpc>
              <a:spcBef>
                <a:spcPts val="0"/>
              </a:spcBef>
              <a:spcAft>
                <a:spcPts val="0"/>
              </a:spcAft>
              <a:buClr>
                <a:srgbClr val="000000"/>
              </a:buClr>
              <a:buSzPts val="800"/>
              <a:buFont typeface="Arial"/>
              <a:buChar char="●"/>
            </a:pPr>
            <a:r>
              <a:rPr b="0" i="0" lang="zh-CN" sz="800" u="none" cap="none" strike="noStrike">
                <a:solidFill>
                  <a:srgbClr val="000000"/>
                </a:solidFill>
                <a:latin typeface="Arial"/>
                <a:ea typeface="Arial"/>
                <a:cs typeface="Arial"/>
                <a:sym typeface="Arial"/>
              </a:rPr>
              <a:t>PH: 7</a:t>
            </a:r>
            <a:r>
              <a:rPr lang="zh-CN" sz="800"/>
              <a:t>4</a:t>
            </a:r>
            <a:r>
              <a:rPr b="0" i="0" lang="zh-CN" sz="800" u="none" cap="none" strike="noStrike">
                <a:solidFill>
                  <a:srgbClr val="000000"/>
                </a:solidFill>
                <a:latin typeface="Arial"/>
                <a:ea typeface="Arial"/>
                <a:cs typeface="Arial"/>
                <a:sym typeface="Arial"/>
              </a:rPr>
              <a:t>/74 BCF services,</a:t>
            </a:r>
            <a:r>
              <a:rPr b="0" i="0" lang="zh-CN" sz="800" u="none" cap="none" strike="noStrike">
                <a:solidFill>
                  <a:srgbClr val="FF3333"/>
                </a:solidFill>
                <a:latin typeface="Arial"/>
                <a:ea typeface="Arial"/>
                <a:cs typeface="Arial"/>
                <a:sym typeface="Arial"/>
              </a:rPr>
              <a:t>1019</a:t>
            </a:r>
            <a:r>
              <a:rPr b="0" i="0" lang="zh-CN" sz="800" u="none" cap="none" strike="noStrike">
                <a:solidFill>
                  <a:srgbClr val="000000"/>
                </a:solidFill>
                <a:latin typeface="Arial"/>
                <a:ea typeface="Arial"/>
                <a:cs typeface="Arial"/>
                <a:sym typeface="Arial"/>
              </a:rPr>
              <a:t> APIs, coverage </a:t>
            </a:r>
            <a:r>
              <a:rPr lang="zh-CN" sz="800">
                <a:solidFill>
                  <a:srgbClr val="FF0000"/>
                </a:solidFill>
              </a:rPr>
              <a:t>100</a:t>
            </a:r>
            <a:r>
              <a:rPr b="0" i="0" lang="zh-CN" sz="800" u="none" cap="none" strike="noStrike">
                <a:solidFill>
                  <a:srgbClr val="FF0000"/>
                </a:solidFill>
                <a:latin typeface="Arial"/>
                <a:ea typeface="Arial"/>
                <a:cs typeface="Arial"/>
                <a:sym typeface="Arial"/>
              </a:rPr>
              <a:t>%</a:t>
            </a:r>
            <a:endParaRPr b="0" i="0" sz="800" u="none" cap="none" strike="noStrike">
              <a:solidFill>
                <a:srgbClr val="FF0000"/>
              </a:solidFill>
              <a:latin typeface="Arial"/>
              <a:ea typeface="Arial"/>
              <a:cs typeface="Arial"/>
              <a:sym typeface="Arial"/>
            </a:endParaRPr>
          </a:p>
        </p:txBody>
      </p:sp>
      <p:sp>
        <p:nvSpPr>
          <p:cNvPr id="864" name="Google Shape;864;p52"/>
          <p:cNvSpPr txBox="1"/>
          <p:nvPr/>
        </p:nvSpPr>
        <p:spPr>
          <a:xfrm>
            <a:off x="3356569" y="4691269"/>
            <a:ext cx="3103200" cy="261600"/>
          </a:xfrm>
          <a:prstGeom prst="rect">
            <a:avLst/>
          </a:prstGeom>
          <a:noFill/>
          <a:ln>
            <a:noFill/>
          </a:ln>
        </p:spPr>
        <p:txBody>
          <a:bodyPr anchorCtr="0" anchor="t" bIns="68575" lIns="68575" spcFirstLastPara="1" rIns="68575" wrap="square" tIns="68575">
            <a:spAutoFit/>
          </a:bodyPr>
          <a:lstStyle/>
          <a:p>
            <a:pPr indent="-215900" lvl="0" marL="342900" marR="0" rtl="0" algn="l">
              <a:lnSpc>
                <a:spcPct val="100000"/>
              </a:lnSpc>
              <a:spcBef>
                <a:spcPts val="0"/>
              </a:spcBef>
              <a:spcAft>
                <a:spcPts val="0"/>
              </a:spcAft>
              <a:buClr>
                <a:srgbClr val="000000"/>
              </a:buClr>
              <a:buSzPts val="800"/>
              <a:buFont typeface="Arial"/>
              <a:buChar char="●"/>
            </a:pPr>
            <a:r>
              <a:rPr b="0" i="0" lang="zh-CN" sz="800" u="none" cap="none" strike="noStrike">
                <a:solidFill>
                  <a:srgbClr val="000000"/>
                </a:solidFill>
                <a:latin typeface="Arial"/>
                <a:ea typeface="Arial"/>
                <a:cs typeface="Arial"/>
                <a:sym typeface="Arial"/>
              </a:rPr>
              <a:t>SG: 57/69 BCF services,</a:t>
            </a:r>
            <a:r>
              <a:rPr b="0" i="0" lang="zh-CN" sz="800" u="none" cap="none" strike="noStrike">
                <a:solidFill>
                  <a:srgbClr val="FF0000"/>
                </a:solidFill>
                <a:latin typeface="Arial"/>
                <a:ea typeface="Arial"/>
                <a:cs typeface="Arial"/>
                <a:sym typeface="Arial"/>
              </a:rPr>
              <a:t>1042</a:t>
            </a:r>
            <a:r>
              <a:rPr b="0" i="0" lang="zh-CN" sz="800" u="none" cap="none" strike="noStrike">
                <a:solidFill>
                  <a:srgbClr val="000000"/>
                </a:solidFill>
                <a:latin typeface="Arial"/>
                <a:ea typeface="Arial"/>
                <a:cs typeface="Arial"/>
                <a:sym typeface="Arial"/>
              </a:rPr>
              <a:t> APIs, coverage </a:t>
            </a:r>
            <a:r>
              <a:rPr b="0" i="0" lang="zh-CN" sz="800" u="none" cap="none" strike="noStrike">
                <a:solidFill>
                  <a:srgbClr val="FF0000"/>
                </a:solidFill>
                <a:latin typeface="Arial"/>
                <a:ea typeface="Arial"/>
                <a:cs typeface="Arial"/>
                <a:sym typeface="Arial"/>
              </a:rPr>
              <a:t>83%</a:t>
            </a:r>
            <a:endParaRPr b="0" i="0" sz="800" u="none" cap="none" strike="noStrike">
              <a:solidFill>
                <a:srgbClr val="FF0000"/>
              </a:solidFill>
              <a:latin typeface="Arial"/>
              <a:ea typeface="Arial"/>
              <a:cs typeface="Arial"/>
              <a:sym typeface="Arial"/>
            </a:endParaRPr>
          </a:p>
        </p:txBody>
      </p:sp>
      <p:sp>
        <p:nvSpPr>
          <p:cNvPr id="865" name="Google Shape;865;p52"/>
          <p:cNvSpPr txBox="1"/>
          <p:nvPr/>
        </p:nvSpPr>
        <p:spPr>
          <a:xfrm>
            <a:off x="6016969" y="3305972"/>
            <a:ext cx="2250000" cy="3849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chemeClr val="dk1"/>
                </a:solidFill>
                <a:latin typeface="Arial"/>
                <a:ea typeface="Arial"/>
                <a:cs typeface="Arial"/>
                <a:sym typeface="Arial"/>
              </a:rPr>
              <a:t>ID/PH/SG bank core system availability </a:t>
            </a:r>
            <a:r>
              <a:rPr b="0" i="0" lang="zh-CN" sz="800" u="none" cap="none" strike="noStrike">
                <a:solidFill>
                  <a:srgbClr val="FF0000"/>
                </a:solidFill>
                <a:latin typeface="Arial"/>
                <a:ea typeface="Arial"/>
                <a:cs typeface="Arial"/>
                <a:sym typeface="Arial"/>
              </a:rPr>
              <a:t>99.97/99.95/99.99</a:t>
            </a:r>
            <a:endParaRPr b="0" i="0" sz="600" u="none" cap="none" strike="noStrike">
              <a:solidFill>
                <a:schemeClr val="dk2"/>
              </a:solidFill>
              <a:latin typeface="Roboto"/>
              <a:ea typeface="Roboto"/>
              <a:cs typeface="Roboto"/>
              <a:sym typeface="Roboto"/>
            </a:endParaRPr>
          </a:p>
        </p:txBody>
      </p:sp>
      <p:sp>
        <p:nvSpPr>
          <p:cNvPr id="866" name="Google Shape;866;p52"/>
          <p:cNvSpPr txBox="1"/>
          <p:nvPr/>
        </p:nvSpPr>
        <p:spPr>
          <a:xfrm>
            <a:off x="5968913" y="3109913"/>
            <a:ext cx="20724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1" i="0" lang="zh-CN" sz="800" u="none" cap="none" strike="noStrike">
                <a:solidFill>
                  <a:srgbClr val="000000"/>
                </a:solidFill>
                <a:latin typeface="Arial"/>
                <a:ea typeface="Arial"/>
                <a:cs typeface="Arial"/>
                <a:sym typeface="Arial"/>
              </a:rPr>
              <a:t> Core System availability:</a:t>
            </a:r>
            <a:endParaRPr b="1" i="0" sz="800" u="none" cap="none" strike="noStrike">
              <a:solidFill>
                <a:srgbClr val="000000"/>
              </a:solidFill>
              <a:latin typeface="Arial"/>
              <a:ea typeface="Arial"/>
              <a:cs typeface="Arial"/>
              <a:sym typeface="Arial"/>
            </a:endParaRPr>
          </a:p>
        </p:txBody>
      </p:sp>
      <p:graphicFrame>
        <p:nvGraphicFramePr>
          <p:cNvPr id="867" name="Google Shape;867;p52"/>
          <p:cNvGraphicFramePr/>
          <p:nvPr/>
        </p:nvGraphicFramePr>
        <p:xfrm>
          <a:off x="6016969" y="1352869"/>
          <a:ext cx="3000000" cy="3000000"/>
        </p:xfrm>
        <a:graphic>
          <a:graphicData uri="http://schemas.openxmlformats.org/drawingml/2006/table">
            <a:tbl>
              <a:tblPr>
                <a:noFill/>
                <a:tableStyleId>{7F5CAA98-FB49-407C-9A99-5E96CBF752B6}</a:tableStyleId>
              </a:tblPr>
              <a:tblGrid>
                <a:gridCol w="658350"/>
                <a:gridCol w="658350"/>
                <a:gridCol w="658350"/>
                <a:gridCol w="658350"/>
              </a:tblGrid>
              <a:tr h="279100">
                <a:tc>
                  <a:txBody>
                    <a:bodyPr/>
                    <a:lstStyle/>
                    <a:p>
                      <a:pPr indent="0" lvl="0" marL="0" marR="0" rtl="0" algn="ctr">
                        <a:lnSpc>
                          <a:spcPct val="100000"/>
                        </a:lnSpc>
                        <a:spcBef>
                          <a:spcPts val="0"/>
                        </a:spcBef>
                        <a:spcAft>
                          <a:spcPts val="0"/>
                        </a:spcAft>
                        <a:buClr>
                          <a:srgbClr val="000000"/>
                        </a:buClr>
                        <a:buSzPts val="700"/>
                        <a:buFont typeface="Arial"/>
                        <a:buNone/>
                      </a:pPr>
                      <a:r>
                        <a:t/>
                      </a:r>
                      <a:endParaRPr sz="700" u="none" cap="none" strike="noStrike"/>
                    </a:p>
                  </a:txBody>
                  <a:tcPr marT="68575" marB="68575" marR="68575" marL="68575"/>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2021</a:t>
                      </a:r>
                      <a:endParaRPr sz="700" u="none" cap="none" strike="noStrike"/>
                    </a:p>
                  </a:txBody>
                  <a:tcPr marT="68575" marB="68575" marR="68575" marL="68575"/>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2022</a:t>
                      </a:r>
                      <a:endParaRPr sz="700" u="none" cap="none" strike="noStrike"/>
                    </a:p>
                  </a:txBody>
                  <a:tcPr marT="68575" marB="68575" marR="68575" marL="68575"/>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2023</a:t>
                      </a:r>
                      <a:endParaRPr sz="700" u="none" cap="none" strike="noStrike"/>
                    </a:p>
                  </a:txBody>
                  <a:tcPr marT="68575" marB="68575" marR="68575" marL="68575"/>
                </a:tc>
              </a:tr>
              <a:tr h="279100">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ID</a:t>
                      </a:r>
                      <a:endParaRPr sz="700" u="none" cap="none" strike="noStrike"/>
                    </a:p>
                  </a:txBody>
                  <a:tcPr marT="68575" marB="68575" marR="68575" marL="68575"/>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0</a:t>
                      </a:r>
                      <a:endParaRPr sz="700" u="none" cap="none" strike="noStrike"/>
                    </a:p>
                  </a:txBody>
                  <a:tcPr marT="68575" marB="68575" marR="68575" marL="68575"/>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0</a:t>
                      </a:r>
                      <a:endParaRPr sz="700" u="none" cap="none" strike="noStrike"/>
                    </a:p>
                  </a:txBody>
                  <a:tcPr marT="68575" marB="68575" marR="68575" marL="68575"/>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2P1</a:t>
                      </a:r>
                      <a:endParaRPr sz="700" u="none" cap="none" strike="noStrike"/>
                    </a:p>
                    <a:p>
                      <a:pPr indent="0" lvl="0" marL="0" marR="0" rtl="0" algn="ctr">
                        <a:lnSpc>
                          <a:spcPct val="100000"/>
                        </a:lnSpc>
                        <a:spcBef>
                          <a:spcPts val="0"/>
                        </a:spcBef>
                        <a:spcAft>
                          <a:spcPts val="0"/>
                        </a:spcAft>
                        <a:buClr>
                          <a:srgbClr val="000000"/>
                        </a:buClr>
                        <a:buSzPts val="500"/>
                        <a:buFont typeface="Arial"/>
                        <a:buNone/>
                      </a:pPr>
                      <a:r>
                        <a:rPr lang="zh-CN" sz="500" u="none" cap="none" strike="noStrike"/>
                        <a:t>(硬件故障,</a:t>
                      </a:r>
                      <a:endParaRPr sz="500" u="none" cap="none" strike="noStrike"/>
                    </a:p>
                    <a:p>
                      <a:pPr indent="0" lvl="0" marL="0" marR="0" rtl="0" algn="ctr">
                        <a:lnSpc>
                          <a:spcPct val="100000"/>
                        </a:lnSpc>
                        <a:spcBef>
                          <a:spcPts val="0"/>
                        </a:spcBef>
                        <a:spcAft>
                          <a:spcPts val="0"/>
                        </a:spcAft>
                        <a:buClr>
                          <a:srgbClr val="000000"/>
                        </a:buClr>
                        <a:buSzPts val="500"/>
                        <a:buFont typeface="Arial"/>
                        <a:buNone/>
                      </a:pPr>
                      <a:r>
                        <a:rPr lang="zh-CN" sz="500" u="none" cap="none" strike="noStrike"/>
                        <a:t>前端故障)</a:t>
                      </a:r>
                      <a:endParaRPr sz="500" u="none" cap="none" strike="noStrike"/>
                    </a:p>
                  </a:txBody>
                  <a:tcPr marT="68575" marB="68575" marR="68575" marL="68575"/>
                </a:tc>
              </a:tr>
              <a:tr h="279100">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PH</a:t>
                      </a:r>
                      <a:endParaRPr sz="700" u="none" cap="none" strike="noStrike"/>
                    </a:p>
                  </a:txBody>
                  <a:tcPr marT="68575" marB="68575" marR="68575" marL="68575"/>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N/A</a:t>
                      </a:r>
                      <a:endParaRPr sz="700" u="none" cap="none" strike="noStrike"/>
                    </a:p>
                  </a:txBody>
                  <a:tcPr marT="68575" marB="68575" marR="68575" marL="68575"/>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1P1</a:t>
                      </a:r>
                      <a:endParaRPr sz="700" u="none" cap="none" strike="noStrike"/>
                    </a:p>
                    <a:p>
                      <a:pPr indent="0" lvl="0" marL="0" marR="0" rtl="0" algn="ctr">
                        <a:lnSpc>
                          <a:spcPct val="100000"/>
                        </a:lnSpc>
                        <a:spcBef>
                          <a:spcPts val="0"/>
                        </a:spcBef>
                        <a:spcAft>
                          <a:spcPts val="0"/>
                        </a:spcAft>
                        <a:buClr>
                          <a:srgbClr val="000000"/>
                        </a:buClr>
                        <a:buSzPts val="500"/>
                        <a:buFont typeface="Arial"/>
                        <a:buNone/>
                      </a:pPr>
                      <a:r>
                        <a:rPr lang="zh-CN" sz="500" u="none" cap="none" strike="noStrike"/>
                        <a:t>(发布顺序)</a:t>
                      </a:r>
                      <a:endParaRPr sz="500" u="none" cap="none" strike="noStrike"/>
                    </a:p>
                  </a:txBody>
                  <a:tcPr marT="68575" marB="68575" marR="68575" marL="68575"/>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1P1</a:t>
                      </a:r>
                      <a:endParaRPr sz="700" u="none" cap="none" strike="noStrike"/>
                    </a:p>
                    <a:p>
                      <a:pPr indent="0" lvl="0" marL="0" marR="0" rtl="0" algn="ctr">
                        <a:lnSpc>
                          <a:spcPct val="100000"/>
                        </a:lnSpc>
                        <a:spcBef>
                          <a:spcPts val="0"/>
                        </a:spcBef>
                        <a:spcAft>
                          <a:spcPts val="0"/>
                        </a:spcAft>
                        <a:buClr>
                          <a:srgbClr val="000000"/>
                        </a:buClr>
                        <a:buSzPts val="500"/>
                        <a:buFont typeface="Arial"/>
                        <a:buNone/>
                      </a:pPr>
                      <a:r>
                        <a:rPr lang="zh-CN" sz="500" u="none" cap="none" strike="noStrike"/>
                        <a:t>(业务备付金账户余额不足)</a:t>
                      </a:r>
                      <a:endParaRPr sz="500" u="none" cap="none" strike="noStrike"/>
                    </a:p>
                  </a:txBody>
                  <a:tcPr marT="68575" marB="68575" marR="68575" marL="68575"/>
                </a:tc>
              </a:tr>
              <a:tr h="279100">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SG</a:t>
                      </a:r>
                      <a:endParaRPr sz="700" u="none" cap="none" strike="noStrike"/>
                    </a:p>
                  </a:txBody>
                  <a:tcPr marT="68575" marB="68575" marR="68575" marL="68575"/>
                </a:tc>
                <a:tc>
                  <a:txBody>
                    <a:bodyPr/>
                    <a:lstStyle/>
                    <a:p>
                      <a:pPr indent="0" lvl="0" marL="0" marR="0" rtl="0" algn="ctr">
                        <a:lnSpc>
                          <a:spcPct val="100000"/>
                        </a:lnSpc>
                        <a:spcBef>
                          <a:spcPts val="0"/>
                        </a:spcBef>
                        <a:spcAft>
                          <a:spcPts val="0"/>
                        </a:spcAft>
                        <a:buClr>
                          <a:schemeClr val="dk1"/>
                        </a:buClr>
                        <a:buSzPts val="800"/>
                        <a:buFont typeface="Arial"/>
                        <a:buNone/>
                      </a:pPr>
                      <a:r>
                        <a:rPr lang="zh-CN" sz="700" u="none" cap="none" strike="noStrike">
                          <a:solidFill>
                            <a:schemeClr val="dk1"/>
                          </a:solidFill>
                        </a:rPr>
                        <a:t>N/A</a:t>
                      </a:r>
                      <a:endParaRPr sz="700" u="none" cap="none" strike="noStrike"/>
                    </a:p>
                  </a:txBody>
                  <a:tcPr marT="68575" marB="68575" marR="68575" marL="68575"/>
                </a:tc>
                <a:tc>
                  <a:txBody>
                    <a:bodyPr/>
                    <a:lstStyle/>
                    <a:p>
                      <a:pPr indent="0" lvl="0" marL="0" marR="0" rtl="0" algn="ctr">
                        <a:lnSpc>
                          <a:spcPct val="100000"/>
                        </a:lnSpc>
                        <a:spcBef>
                          <a:spcPts val="0"/>
                        </a:spcBef>
                        <a:spcAft>
                          <a:spcPts val="0"/>
                        </a:spcAft>
                        <a:buClr>
                          <a:schemeClr val="dk1"/>
                        </a:buClr>
                        <a:buSzPts val="800"/>
                        <a:buFont typeface="Arial"/>
                        <a:buNone/>
                      </a:pPr>
                      <a:r>
                        <a:rPr lang="zh-CN" sz="700" u="none" cap="none" strike="noStrike">
                          <a:solidFill>
                            <a:schemeClr val="dk1"/>
                          </a:solidFill>
                        </a:rPr>
                        <a:t>N/A</a:t>
                      </a:r>
                      <a:endParaRPr sz="700" u="none" cap="none" strike="noStrike"/>
                    </a:p>
                  </a:txBody>
                  <a:tcPr marT="68575" marB="68575" marR="68575" marL="68575"/>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0</a:t>
                      </a:r>
                      <a:endParaRPr sz="700" u="none" cap="none" strike="noStrike"/>
                    </a:p>
                  </a:txBody>
                  <a:tcPr marT="68575" marB="68575" marR="68575" marL="68575"/>
                </a:tc>
              </a:tr>
            </a:tbl>
          </a:graphicData>
        </a:graphic>
      </p:graphicFrame>
      <p:sp>
        <p:nvSpPr>
          <p:cNvPr id="868" name="Google Shape;868;p52"/>
          <p:cNvSpPr txBox="1"/>
          <p:nvPr/>
        </p:nvSpPr>
        <p:spPr>
          <a:xfrm>
            <a:off x="5968913" y="852938"/>
            <a:ext cx="20724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1" i="0" lang="zh-CN" sz="800" u="none" cap="none" strike="noStrike">
                <a:solidFill>
                  <a:srgbClr val="000000"/>
                </a:solidFill>
                <a:latin typeface="Arial"/>
                <a:ea typeface="Arial"/>
                <a:cs typeface="Arial"/>
                <a:sym typeface="Arial"/>
              </a:rPr>
              <a:t>P0/P1 issues:</a:t>
            </a:r>
            <a:endParaRPr b="1" i="0" sz="800" u="none" cap="none" strike="noStrike">
              <a:solidFill>
                <a:srgbClr val="000000"/>
              </a:solidFill>
              <a:latin typeface="Arial"/>
              <a:ea typeface="Arial"/>
              <a:cs typeface="Arial"/>
              <a:sym typeface="Arial"/>
            </a:endParaRPr>
          </a:p>
        </p:txBody>
      </p:sp>
      <p:sp>
        <p:nvSpPr>
          <p:cNvPr id="869" name="Google Shape;869;p52"/>
          <p:cNvSpPr txBox="1"/>
          <p:nvPr/>
        </p:nvSpPr>
        <p:spPr>
          <a:xfrm>
            <a:off x="5959819" y="1006688"/>
            <a:ext cx="2700600" cy="3849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FF0000"/>
                </a:solidFill>
                <a:latin typeface="Arial"/>
                <a:ea typeface="Arial"/>
                <a:cs typeface="Arial"/>
                <a:sym typeface="Arial"/>
              </a:rPr>
              <a:t>0 P0 incident, 4 P1 incidents, the incidents are not caused by BE Service.</a:t>
            </a:r>
            <a:endParaRPr b="0" i="0" sz="800" u="none" cap="none" strike="noStrike">
              <a:solidFill>
                <a:srgbClr val="FF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6"/>
          <p:cNvSpPr txBox="1"/>
          <p:nvPr>
            <p:ph type="title"/>
          </p:nvPr>
        </p:nvSpPr>
        <p:spPr>
          <a:xfrm>
            <a:off x="686675" y="974450"/>
            <a:ext cx="1822200" cy="15780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lang="zh-CN"/>
              <a:t>Agenda</a:t>
            </a:r>
            <a:endParaRPr/>
          </a:p>
        </p:txBody>
      </p:sp>
      <p:sp>
        <p:nvSpPr>
          <p:cNvPr id="215" name="Google Shape;215;p26"/>
          <p:cNvSpPr txBox="1"/>
          <p:nvPr>
            <p:ph idx="1" type="body"/>
          </p:nvPr>
        </p:nvSpPr>
        <p:spPr>
          <a:xfrm>
            <a:off x="3068050" y="852050"/>
            <a:ext cx="5706600" cy="3928500"/>
          </a:xfrm>
          <a:prstGeom prst="rect">
            <a:avLst/>
          </a:prstGeom>
        </p:spPr>
        <p:txBody>
          <a:bodyPr anchorCtr="0" anchor="ctr" bIns="19050" lIns="19050" spcFirstLastPara="1" rIns="19050" wrap="square" tIns="19050">
            <a:noAutofit/>
          </a:bodyPr>
          <a:lstStyle/>
          <a:p>
            <a:pPr indent="-302895" lvl="0" marL="457200" rtl="0" algn="l">
              <a:lnSpc>
                <a:spcPct val="115000"/>
              </a:lnSpc>
              <a:spcBef>
                <a:spcPts val="1000"/>
              </a:spcBef>
              <a:spcAft>
                <a:spcPts val="0"/>
              </a:spcAft>
              <a:buClr>
                <a:schemeClr val="dk1"/>
              </a:buClr>
              <a:buSzPts val="1170"/>
              <a:buFont typeface="Arial"/>
              <a:buAutoNum type="arabicPeriod"/>
            </a:pPr>
            <a:r>
              <a:rPr b="1" lang="zh-CN" sz="1170">
                <a:solidFill>
                  <a:schemeClr val="dk1"/>
                </a:solidFill>
                <a:latin typeface="Arial"/>
                <a:ea typeface="Arial"/>
                <a:cs typeface="Arial"/>
                <a:sym typeface="Arial"/>
              </a:rPr>
              <a:t>Technology Risk Background and Objectives</a:t>
            </a:r>
            <a:endParaRPr sz="1170">
              <a:solidFill>
                <a:schemeClr val="dk1"/>
              </a:solidFill>
              <a:latin typeface="Arial"/>
              <a:ea typeface="Arial"/>
              <a:cs typeface="Arial"/>
              <a:sym typeface="Arial"/>
            </a:endParaRPr>
          </a:p>
          <a:p>
            <a:pPr indent="-302894" lvl="1" marL="914400" rtl="0" algn="l">
              <a:lnSpc>
                <a:spcPct val="115000"/>
              </a:lnSpc>
              <a:spcBef>
                <a:spcPts val="0"/>
              </a:spcBef>
              <a:spcAft>
                <a:spcPts val="0"/>
              </a:spcAft>
              <a:buClr>
                <a:schemeClr val="dk1"/>
              </a:buClr>
              <a:buSzPts val="1170"/>
              <a:buFont typeface="Arial"/>
              <a:buAutoNum type="alphaLcPeriod"/>
            </a:pPr>
            <a:r>
              <a:rPr lang="zh-CN" sz="1135">
                <a:solidFill>
                  <a:schemeClr val="dk1"/>
                </a:solidFill>
                <a:highlight>
                  <a:srgbClr val="FFFFFF"/>
                </a:highlight>
              </a:rPr>
              <a:t>Technology risk background</a:t>
            </a:r>
            <a:endParaRPr sz="1135">
              <a:solidFill>
                <a:schemeClr val="dk1"/>
              </a:solidFill>
              <a:highlight>
                <a:srgbClr val="FFFFFF"/>
              </a:highlight>
            </a:endParaRPr>
          </a:p>
          <a:p>
            <a:pPr indent="-300672" lvl="1" marL="914400" rtl="0" algn="l">
              <a:lnSpc>
                <a:spcPct val="115000"/>
              </a:lnSpc>
              <a:spcBef>
                <a:spcPts val="0"/>
              </a:spcBef>
              <a:spcAft>
                <a:spcPts val="0"/>
              </a:spcAft>
              <a:buClr>
                <a:schemeClr val="dk1"/>
              </a:buClr>
              <a:buSzPts val="1135"/>
              <a:buFont typeface="Arial"/>
              <a:buAutoNum type="alphaLcPeriod"/>
            </a:pPr>
            <a:r>
              <a:rPr lang="zh-CN" sz="1135">
                <a:solidFill>
                  <a:schemeClr val="dk1"/>
                </a:solidFill>
                <a:highlight>
                  <a:srgbClr val="FFFFFF"/>
                </a:highlight>
              </a:rPr>
              <a:t>Technology risk prevent and control objectives</a:t>
            </a:r>
            <a:endParaRPr sz="1135">
              <a:solidFill>
                <a:schemeClr val="dk1"/>
              </a:solidFill>
              <a:highlight>
                <a:srgbClr val="FFFFFF"/>
              </a:highlight>
            </a:endParaRPr>
          </a:p>
          <a:p>
            <a:pPr indent="-302895" lvl="0" marL="457200" rtl="0" algn="l">
              <a:lnSpc>
                <a:spcPct val="115000"/>
              </a:lnSpc>
              <a:spcBef>
                <a:spcPts val="1000"/>
              </a:spcBef>
              <a:spcAft>
                <a:spcPts val="0"/>
              </a:spcAft>
              <a:buClr>
                <a:schemeClr val="dk1"/>
              </a:buClr>
              <a:buSzPts val="1170"/>
              <a:buFont typeface="Arial"/>
              <a:buAutoNum type="arabicPeriod"/>
            </a:pPr>
            <a:r>
              <a:rPr b="1" lang="zh-CN" sz="1170">
                <a:solidFill>
                  <a:schemeClr val="dk1"/>
                </a:solidFill>
                <a:latin typeface="Arial"/>
                <a:ea typeface="Arial"/>
                <a:cs typeface="Arial"/>
                <a:sym typeface="Arial"/>
              </a:rPr>
              <a:t>Data consistency risk prevention and control</a:t>
            </a:r>
            <a:endParaRPr sz="1170">
              <a:solidFill>
                <a:schemeClr val="dk1"/>
              </a:solidFill>
              <a:latin typeface="Arial"/>
              <a:ea typeface="Arial"/>
              <a:cs typeface="Arial"/>
              <a:sym typeface="Arial"/>
            </a:endParaRPr>
          </a:p>
          <a:p>
            <a:pPr indent="-302894" lvl="1" marL="914400" marR="0" rtl="0" algn="l">
              <a:lnSpc>
                <a:spcPct val="115000"/>
              </a:lnSpc>
              <a:spcBef>
                <a:spcPts val="500"/>
              </a:spcBef>
              <a:spcAft>
                <a:spcPts val="0"/>
              </a:spcAft>
              <a:buClr>
                <a:schemeClr val="dk1"/>
              </a:buClr>
              <a:buSzPts val="1170"/>
              <a:buFont typeface="Arial"/>
              <a:buAutoNum type="alphaLcPeriod"/>
            </a:pPr>
            <a:r>
              <a:rPr lang="zh-CN" sz="1135">
                <a:solidFill>
                  <a:schemeClr val="dk1"/>
                </a:solidFill>
                <a:highlight>
                  <a:srgbClr val="FFFFFF"/>
                </a:highlight>
              </a:rPr>
              <a:t>Cross database consistency risk(跨库一致性风险)</a:t>
            </a:r>
            <a:endParaRPr sz="1135">
              <a:solidFill>
                <a:schemeClr val="dk1"/>
              </a:solidFill>
              <a:highlight>
                <a:srgbClr val="FFFFFF"/>
              </a:highlight>
            </a:endParaRPr>
          </a:p>
          <a:p>
            <a:pPr indent="-300672" lvl="1" marL="914400" marR="0" rtl="0" algn="l">
              <a:lnSpc>
                <a:spcPct val="115000"/>
              </a:lnSpc>
              <a:spcBef>
                <a:spcPts val="0"/>
              </a:spcBef>
              <a:spcAft>
                <a:spcPts val="0"/>
              </a:spcAft>
              <a:buClr>
                <a:schemeClr val="dk1"/>
              </a:buClr>
              <a:buSzPts val="1135"/>
              <a:buFont typeface="Arial"/>
              <a:buAutoNum type="alphaLcPeriod"/>
            </a:pPr>
            <a:r>
              <a:rPr lang="zh-CN" sz="1135">
                <a:solidFill>
                  <a:schemeClr val="dk1"/>
                </a:solidFill>
                <a:highlight>
                  <a:srgbClr val="FFFFFF"/>
                </a:highlight>
              </a:rPr>
              <a:t>Cross system consistency risk(跨系统一致性风险)</a:t>
            </a:r>
            <a:endParaRPr sz="1135">
              <a:solidFill>
                <a:schemeClr val="dk1"/>
              </a:solidFill>
              <a:highlight>
                <a:srgbClr val="FFFFFF"/>
              </a:highlight>
            </a:endParaRPr>
          </a:p>
          <a:p>
            <a:pPr indent="-302894" lvl="1" marL="914400" rtl="0" algn="l">
              <a:lnSpc>
                <a:spcPct val="115000"/>
              </a:lnSpc>
              <a:spcBef>
                <a:spcPts val="0"/>
              </a:spcBef>
              <a:spcAft>
                <a:spcPts val="0"/>
              </a:spcAft>
              <a:buClr>
                <a:schemeClr val="dk1"/>
              </a:buClr>
              <a:buSzPts val="1170"/>
              <a:buFont typeface="Arial"/>
              <a:buAutoNum type="alphaLcPeriod"/>
            </a:pPr>
            <a:r>
              <a:rPr lang="zh-CN" sz="1135">
                <a:solidFill>
                  <a:schemeClr val="dk1"/>
                </a:solidFill>
                <a:highlight>
                  <a:srgbClr val="FFFFFF"/>
                </a:highlight>
              </a:rPr>
              <a:t>Cross datacenter consistency risk(跨机房一致性风险)</a:t>
            </a:r>
            <a:endParaRPr b="1" sz="1170">
              <a:solidFill>
                <a:schemeClr val="dk1"/>
              </a:solidFill>
              <a:latin typeface="Arial"/>
              <a:ea typeface="Arial"/>
              <a:cs typeface="Arial"/>
              <a:sym typeface="Arial"/>
            </a:endParaRPr>
          </a:p>
          <a:p>
            <a:pPr indent="-302895" lvl="0" marL="457200" rtl="0" algn="l">
              <a:lnSpc>
                <a:spcPct val="115000"/>
              </a:lnSpc>
              <a:spcBef>
                <a:spcPts val="1000"/>
              </a:spcBef>
              <a:spcAft>
                <a:spcPts val="0"/>
              </a:spcAft>
              <a:buClr>
                <a:schemeClr val="dk1"/>
              </a:buClr>
              <a:buSzPts val="1170"/>
              <a:buFont typeface="Arial"/>
              <a:buAutoNum type="arabicPeriod"/>
            </a:pPr>
            <a:r>
              <a:rPr b="1" lang="zh-CN" sz="1170">
                <a:solidFill>
                  <a:schemeClr val="dk1"/>
                </a:solidFill>
                <a:latin typeface="Arial"/>
                <a:ea typeface="Arial"/>
                <a:cs typeface="Arial"/>
                <a:sym typeface="Arial"/>
              </a:rPr>
              <a:t>Business continuity risk prevention and control</a:t>
            </a:r>
            <a:endParaRPr sz="1170">
              <a:solidFill>
                <a:schemeClr val="dk1"/>
              </a:solidFill>
              <a:latin typeface="Arial"/>
              <a:ea typeface="Arial"/>
              <a:cs typeface="Arial"/>
              <a:sym typeface="Arial"/>
            </a:endParaRPr>
          </a:p>
          <a:p>
            <a:pPr indent="-302894" lvl="1" marL="914400" rtl="0" algn="l">
              <a:lnSpc>
                <a:spcPct val="115000"/>
              </a:lnSpc>
              <a:spcBef>
                <a:spcPts val="500"/>
              </a:spcBef>
              <a:spcAft>
                <a:spcPts val="0"/>
              </a:spcAft>
              <a:buClr>
                <a:schemeClr val="dk1"/>
              </a:buClr>
              <a:buSzPts val="1170"/>
              <a:buFont typeface="Arial"/>
              <a:buAutoNum type="alphaLcPeriod"/>
            </a:pPr>
            <a:r>
              <a:rPr lang="zh-CN" sz="1135">
                <a:solidFill>
                  <a:schemeClr val="dk1"/>
                </a:solidFill>
                <a:highlight>
                  <a:schemeClr val="lt1"/>
                </a:highlight>
              </a:rPr>
              <a:t>Daily development and operational risk</a:t>
            </a:r>
            <a:endParaRPr sz="1135">
              <a:solidFill>
                <a:schemeClr val="dk1"/>
              </a:solidFill>
              <a:highlight>
                <a:schemeClr val="lt1"/>
              </a:highlight>
            </a:endParaRPr>
          </a:p>
          <a:p>
            <a:pPr indent="-300672" lvl="1" marL="914400" rtl="0" algn="l">
              <a:lnSpc>
                <a:spcPct val="115000"/>
              </a:lnSpc>
              <a:spcBef>
                <a:spcPts val="0"/>
              </a:spcBef>
              <a:spcAft>
                <a:spcPts val="0"/>
              </a:spcAft>
              <a:buClr>
                <a:schemeClr val="dk1"/>
              </a:buClr>
              <a:buSzPts val="1135"/>
              <a:buFont typeface="Arial"/>
              <a:buAutoNum type="alphaLcPeriod"/>
            </a:pPr>
            <a:r>
              <a:rPr lang="zh-CN" sz="1135">
                <a:solidFill>
                  <a:schemeClr val="dk1"/>
                </a:solidFill>
                <a:highlight>
                  <a:schemeClr val="lt1"/>
                </a:highlight>
              </a:rPr>
              <a:t>DR Switching Risk</a:t>
            </a:r>
            <a:endParaRPr b="1" sz="1170">
              <a:solidFill>
                <a:schemeClr val="dk1"/>
              </a:solidFill>
              <a:latin typeface="Arial"/>
              <a:ea typeface="Arial"/>
              <a:cs typeface="Arial"/>
              <a:sym typeface="Arial"/>
            </a:endParaRPr>
          </a:p>
          <a:p>
            <a:pPr indent="-302895" lvl="0" marL="457200" rtl="0" algn="l">
              <a:lnSpc>
                <a:spcPct val="115000"/>
              </a:lnSpc>
              <a:spcBef>
                <a:spcPts val="1000"/>
              </a:spcBef>
              <a:spcAft>
                <a:spcPts val="0"/>
              </a:spcAft>
              <a:buClr>
                <a:schemeClr val="dk1"/>
              </a:buClr>
              <a:buSzPts val="1170"/>
              <a:buFont typeface="Arial"/>
              <a:buAutoNum type="arabicPeriod"/>
            </a:pPr>
            <a:r>
              <a:rPr b="1" lang="zh-CN" sz="1170">
                <a:solidFill>
                  <a:schemeClr val="dk1"/>
                </a:solidFill>
                <a:latin typeface="Arial"/>
                <a:ea typeface="Arial"/>
                <a:cs typeface="Arial"/>
                <a:sym typeface="Arial"/>
              </a:rPr>
              <a:t>Q&amp;A</a:t>
            </a:r>
            <a:endParaRPr b="1" sz="1170">
              <a:solidFill>
                <a:schemeClr val="dk1"/>
              </a:solidFill>
              <a:latin typeface="Arial"/>
              <a:ea typeface="Arial"/>
              <a:cs typeface="Arial"/>
              <a:sym typeface="Arial"/>
            </a:endParaRPr>
          </a:p>
          <a:p>
            <a:pPr indent="0" lvl="0" marL="0" rtl="0" algn="l">
              <a:lnSpc>
                <a:spcPct val="115000"/>
              </a:lnSpc>
              <a:spcBef>
                <a:spcPts val="2200"/>
              </a:spcBef>
              <a:spcAft>
                <a:spcPts val="0"/>
              </a:spcAft>
              <a:buSzPts val="770"/>
              <a:buNone/>
            </a:pPr>
            <a:r>
              <a:t/>
            </a:r>
            <a:endParaRPr sz="1240"/>
          </a:p>
        </p:txBody>
      </p:sp>
      <p:sp>
        <p:nvSpPr>
          <p:cNvPr id="216" name="Google Shape;216;p26"/>
          <p:cNvSpPr txBox="1"/>
          <p:nvPr>
            <p:ph idx="12" type="sldNum"/>
          </p:nvPr>
        </p:nvSpPr>
        <p:spPr>
          <a:xfrm>
            <a:off x="8774649" y="4780550"/>
            <a:ext cx="369300" cy="3936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53"/>
          <p:cNvSpPr txBox="1"/>
          <p:nvPr>
            <p:ph type="title"/>
          </p:nvPr>
        </p:nvSpPr>
        <p:spPr>
          <a:xfrm>
            <a:off x="141775" y="235425"/>
            <a:ext cx="8404200" cy="572700"/>
          </a:xfrm>
          <a:prstGeom prst="rect">
            <a:avLst/>
          </a:prstGeom>
          <a:noFill/>
          <a:ln>
            <a:noFill/>
          </a:ln>
        </p:spPr>
        <p:txBody>
          <a:bodyPr anchorCtr="0" anchor="ctr" bIns="38100" lIns="38100" spcFirstLastPara="1" rIns="38100" wrap="square" tIns="38100">
            <a:normAutofit/>
          </a:bodyPr>
          <a:lstStyle/>
          <a:p>
            <a:pPr indent="0" lvl="0" marL="0" rtl="0" algn="l">
              <a:lnSpc>
                <a:spcPct val="100000"/>
              </a:lnSpc>
              <a:spcBef>
                <a:spcPts val="0"/>
              </a:spcBef>
              <a:spcAft>
                <a:spcPts val="0"/>
              </a:spcAft>
              <a:buClr>
                <a:schemeClr val="dk1"/>
              </a:buClr>
              <a:buSzPts val="900"/>
              <a:buFont typeface="Arial"/>
              <a:buNone/>
            </a:pPr>
            <a:r>
              <a:rPr lang="zh-CN" sz="1600">
                <a:solidFill>
                  <a:srgbClr val="EE4D2D"/>
                </a:solidFill>
                <a:latin typeface="Calibri"/>
                <a:ea typeface="Calibri"/>
                <a:cs typeface="Calibri"/>
                <a:sym typeface="Calibri"/>
              </a:rPr>
              <a:t>Business continuity risk prevention and control </a:t>
            </a:r>
            <a:r>
              <a:rPr lang="zh-CN" sz="1700">
                <a:latin typeface="Calibri"/>
                <a:ea typeface="Calibri"/>
                <a:cs typeface="Calibri"/>
                <a:sym typeface="Calibri"/>
              </a:rPr>
              <a:t>result</a:t>
            </a:r>
            <a:r>
              <a:rPr lang="zh-CN" sz="1600">
                <a:solidFill>
                  <a:srgbClr val="EE4D2D"/>
                </a:solidFill>
                <a:latin typeface="Calibri"/>
                <a:ea typeface="Calibri"/>
                <a:cs typeface="Calibri"/>
                <a:sym typeface="Calibri"/>
              </a:rPr>
              <a:t> 2</a:t>
            </a:r>
            <a:r>
              <a:rPr lang="zh-CN" sz="1600">
                <a:solidFill>
                  <a:srgbClr val="EE4D2D"/>
                </a:solidFill>
                <a:latin typeface="Arial"/>
                <a:ea typeface="Arial"/>
                <a:cs typeface="Arial"/>
                <a:sym typeface="Arial"/>
              </a:rPr>
              <a:t>:service health report</a:t>
            </a:r>
            <a:endParaRPr sz="1600">
              <a:solidFill>
                <a:srgbClr val="EE4D2D"/>
              </a:solidFill>
              <a:latin typeface="Arial"/>
              <a:ea typeface="Arial"/>
              <a:cs typeface="Arial"/>
              <a:sym typeface="Arial"/>
            </a:endParaRPr>
          </a:p>
        </p:txBody>
      </p:sp>
      <p:pic>
        <p:nvPicPr>
          <p:cNvPr id="875" name="Google Shape;875;p53"/>
          <p:cNvPicPr preferRelativeResize="0"/>
          <p:nvPr/>
        </p:nvPicPr>
        <p:blipFill rotWithShape="1">
          <a:blip r:embed="rId3">
            <a:alphaModFix/>
          </a:blip>
          <a:srcRect b="0" l="0" r="0" t="0"/>
          <a:stretch/>
        </p:blipFill>
        <p:spPr>
          <a:xfrm>
            <a:off x="114300" y="648450"/>
            <a:ext cx="8404198" cy="3976403"/>
          </a:xfrm>
          <a:prstGeom prst="rect">
            <a:avLst/>
          </a:prstGeom>
          <a:noFill/>
          <a:ln>
            <a:noFill/>
          </a:ln>
        </p:spPr>
      </p:pic>
      <p:sp>
        <p:nvSpPr>
          <p:cNvPr id="876" name="Google Shape;876;p53"/>
          <p:cNvSpPr txBox="1"/>
          <p:nvPr/>
        </p:nvSpPr>
        <p:spPr>
          <a:xfrm>
            <a:off x="3482531" y="1030631"/>
            <a:ext cx="781200" cy="2382900"/>
          </a:xfrm>
          <a:prstGeom prst="rect">
            <a:avLst/>
          </a:prstGeom>
          <a:noFill/>
          <a:ln cap="flat" cmpd="sng" w="9525">
            <a:solidFill>
              <a:srgbClr val="FF2A00"/>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7" name="Google Shape;877;p53"/>
          <p:cNvSpPr txBox="1"/>
          <p:nvPr/>
        </p:nvSpPr>
        <p:spPr>
          <a:xfrm>
            <a:off x="1205719" y="3503513"/>
            <a:ext cx="651300" cy="208500"/>
          </a:xfrm>
          <a:prstGeom prst="rect">
            <a:avLst/>
          </a:prstGeom>
          <a:noFill/>
          <a:ln cap="flat" cmpd="sng" w="9525">
            <a:solidFill>
              <a:srgbClr val="FF2A00"/>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FF2A00"/>
                </a:solidFill>
                <a:latin typeface="Arial"/>
                <a:ea typeface="Arial"/>
                <a:cs typeface="Arial"/>
                <a:sym typeface="Arial"/>
              </a:rPr>
              <a:t>接口明细</a:t>
            </a:r>
            <a:endParaRPr b="0" i="0" sz="800" u="none" cap="none" strike="noStrike">
              <a:solidFill>
                <a:srgbClr val="FF2A00"/>
              </a:solidFill>
              <a:latin typeface="Arial"/>
              <a:ea typeface="Arial"/>
              <a:cs typeface="Arial"/>
              <a:sym typeface="Arial"/>
            </a:endParaRPr>
          </a:p>
        </p:txBody>
      </p:sp>
      <p:sp>
        <p:nvSpPr>
          <p:cNvPr id="878" name="Google Shape;878;p53"/>
          <p:cNvSpPr txBox="1"/>
          <p:nvPr/>
        </p:nvSpPr>
        <p:spPr>
          <a:xfrm>
            <a:off x="4707544" y="3503513"/>
            <a:ext cx="651300" cy="208500"/>
          </a:xfrm>
          <a:prstGeom prst="rect">
            <a:avLst/>
          </a:prstGeom>
          <a:noFill/>
          <a:ln cap="flat" cmpd="sng" w="9525">
            <a:solidFill>
              <a:srgbClr val="FF2A00"/>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FF2A00"/>
                </a:solidFill>
                <a:latin typeface="Arial"/>
                <a:ea typeface="Arial"/>
                <a:cs typeface="Arial"/>
                <a:sym typeface="Arial"/>
              </a:rPr>
              <a:t>接口SLA</a:t>
            </a:r>
            <a:endParaRPr b="0" i="0" sz="800" u="none" cap="none" strike="noStrike">
              <a:solidFill>
                <a:srgbClr val="FF2A00"/>
              </a:solidFill>
              <a:latin typeface="Arial"/>
              <a:ea typeface="Arial"/>
              <a:cs typeface="Arial"/>
              <a:sym typeface="Arial"/>
            </a:endParaRPr>
          </a:p>
        </p:txBody>
      </p:sp>
      <p:sp>
        <p:nvSpPr>
          <p:cNvPr id="879" name="Google Shape;879;p53"/>
          <p:cNvSpPr txBox="1"/>
          <p:nvPr/>
        </p:nvSpPr>
        <p:spPr>
          <a:xfrm>
            <a:off x="7845206" y="976613"/>
            <a:ext cx="651300" cy="2552100"/>
          </a:xfrm>
          <a:prstGeom prst="rect">
            <a:avLst/>
          </a:prstGeom>
          <a:noFill/>
          <a:ln cap="flat" cmpd="sng" w="9525">
            <a:solidFill>
              <a:srgbClr val="FF2A00"/>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80" name="Google Shape;880;p53"/>
          <p:cNvSpPr txBox="1"/>
          <p:nvPr/>
        </p:nvSpPr>
        <p:spPr>
          <a:xfrm>
            <a:off x="7768856" y="724650"/>
            <a:ext cx="781200" cy="208500"/>
          </a:xfrm>
          <a:prstGeom prst="rect">
            <a:avLst/>
          </a:prstGeom>
          <a:noFill/>
          <a:ln cap="flat" cmpd="sng" w="9525">
            <a:solidFill>
              <a:srgbClr val="FF2A00"/>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FF2A00"/>
                </a:solidFill>
                <a:latin typeface="Arial"/>
                <a:ea typeface="Arial"/>
                <a:cs typeface="Arial"/>
                <a:sym typeface="Arial"/>
              </a:rPr>
              <a:t>黑名单异常数</a:t>
            </a:r>
            <a:endParaRPr b="0" i="0" sz="800" u="none" cap="none" strike="noStrike">
              <a:solidFill>
                <a:srgbClr val="FF2A00"/>
              </a:solidFill>
              <a:latin typeface="Arial"/>
              <a:ea typeface="Arial"/>
              <a:cs typeface="Arial"/>
              <a:sym typeface="Arial"/>
            </a:endParaRPr>
          </a:p>
        </p:txBody>
      </p:sp>
      <p:sp>
        <p:nvSpPr>
          <p:cNvPr id="881" name="Google Shape;881;p53"/>
          <p:cNvSpPr txBox="1"/>
          <p:nvPr/>
        </p:nvSpPr>
        <p:spPr>
          <a:xfrm>
            <a:off x="2907750" y="648450"/>
            <a:ext cx="973500" cy="208500"/>
          </a:xfrm>
          <a:prstGeom prst="rect">
            <a:avLst/>
          </a:prstGeom>
          <a:noFill/>
          <a:ln cap="flat" cmpd="sng" w="9525">
            <a:solidFill>
              <a:srgbClr val="FF2A00"/>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FF2A00"/>
                </a:solidFill>
                <a:latin typeface="Arial"/>
                <a:ea typeface="Arial"/>
                <a:cs typeface="Arial"/>
                <a:sym typeface="Arial"/>
              </a:rPr>
              <a:t>SLA未达标接口数</a:t>
            </a:r>
            <a:endParaRPr b="0" i="0" sz="800" u="none" cap="none" strike="noStrike">
              <a:solidFill>
                <a:srgbClr val="FF2A00"/>
              </a:solidFill>
              <a:latin typeface="Arial"/>
              <a:ea typeface="Arial"/>
              <a:cs typeface="Arial"/>
              <a:sym typeface="Arial"/>
            </a:endParaRPr>
          </a:p>
        </p:txBody>
      </p:sp>
      <p:sp>
        <p:nvSpPr>
          <p:cNvPr id="882" name="Google Shape;882;p53"/>
          <p:cNvSpPr txBox="1"/>
          <p:nvPr>
            <p:ph idx="12" type="sldNum"/>
          </p:nvPr>
        </p:nvSpPr>
        <p:spPr>
          <a:xfrm>
            <a:off x="8774649" y="4780550"/>
            <a:ext cx="369300" cy="231000"/>
          </a:xfrm>
          <a:prstGeom prst="rect">
            <a:avLst/>
          </a:prstGeom>
          <a:noFill/>
          <a:ln>
            <a:noFill/>
          </a:ln>
        </p:spPr>
        <p:txBody>
          <a:bodyPr anchorCtr="0" anchor="t" bIns="38100" lIns="38100" spcFirstLastPara="1" rIns="38100" wrap="square" tIns="38100">
            <a:spAutoFit/>
          </a:bodyPr>
          <a:lstStyle/>
          <a:p>
            <a:pPr indent="0" lvl="0" marL="0" rtl="0" algn="ctr">
              <a:spcBef>
                <a:spcPts val="0"/>
              </a:spcBef>
              <a:spcAft>
                <a:spcPts val="0"/>
              </a:spcAft>
              <a:buClr>
                <a:srgbClr val="000000"/>
              </a:buClr>
              <a:buSzPts val="1000"/>
              <a:buFont typeface="Arial"/>
              <a:buNone/>
            </a:pPr>
            <a:fld id="{00000000-1234-1234-1234-123412341234}" type="slidenum">
              <a:rPr b="1" lang="zh-CN" sz="1000">
                <a:solidFill>
                  <a:schemeClr val="lt1"/>
                </a:solidFill>
                <a:latin typeface="Roboto"/>
                <a:ea typeface="Roboto"/>
                <a:cs typeface="Roboto"/>
                <a:sym typeface="Roboto"/>
              </a:rPr>
              <a:t>‹#›</a:t>
            </a:fld>
            <a:endParaRPr b="1" sz="1000">
              <a:solidFill>
                <a:schemeClr val="lt1"/>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54"/>
          <p:cNvSpPr txBox="1"/>
          <p:nvPr>
            <p:ph type="title"/>
          </p:nvPr>
        </p:nvSpPr>
        <p:spPr>
          <a:xfrm>
            <a:off x="370375" y="235425"/>
            <a:ext cx="8404200" cy="572700"/>
          </a:xfrm>
          <a:prstGeom prst="rect">
            <a:avLst/>
          </a:prstGeom>
          <a:noFill/>
          <a:ln>
            <a:noFill/>
          </a:ln>
        </p:spPr>
        <p:txBody>
          <a:bodyPr anchorCtr="0" anchor="ctr" bIns="38100" lIns="38100" spcFirstLastPara="1" rIns="38100" wrap="square" tIns="38100">
            <a:noAutofit/>
          </a:bodyPr>
          <a:lstStyle/>
          <a:p>
            <a:pPr indent="0" lvl="0" marL="0" rtl="0" algn="l">
              <a:lnSpc>
                <a:spcPct val="100000"/>
              </a:lnSpc>
              <a:spcBef>
                <a:spcPts val="0"/>
              </a:spcBef>
              <a:spcAft>
                <a:spcPts val="0"/>
              </a:spcAft>
              <a:buClr>
                <a:schemeClr val="dk1"/>
              </a:buClr>
              <a:buSzPts val="800"/>
              <a:buFont typeface="Arial"/>
              <a:buNone/>
            </a:pPr>
            <a:r>
              <a:rPr lang="zh-CN" sz="1300">
                <a:solidFill>
                  <a:srgbClr val="EE4D2D"/>
                </a:solidFill>
                <a:latin typeface="Calibri"/>
                <a:ea typeface="Calibri"/>
                <a:cs typeface="Calibri"/>
                <a:sym typeface="Calibri"/>
              </a:rPr>
              <a:t>Business continuity risk prevention and control </a:t>
            </a:r>
            <a:r>
              <a:rPr lang="zh-CN" sz="1300">
                <a:latin typeface="Calibri"/>
                <a:ea typeface="Calibri"/>
                <a:cs typeface="Calibri"/>
                <a:sym typeface="Calibri"/>
              </a:rPr>
              <a:t>result</a:t>
            </a:r>
            <a:r>
              <a:rPr lang="zh-CN" sz="1300">
                <a:solidFill>
                  <a:srgbClr val="EE4D2D"/>
                </a:solidFill>
                <a:latin typeface="Calibri"/>
                <a:ea typeface="Calibri"/>
                <a:cs typeface="Calibri"/>
                <a:sym typeface="Calibri"/>
              </a:rPr>
              <a:t> 3</a:t>
            </a:r>
            <a:r>
              <a:rPr lang="zh-CN" sz="1300">
                <a:solidFill>
                  <a:srgbClr val="EE4D2D"/>
                </a:solidFill>
                <a:latin typeface="Arial"/>
                <a:ea typeface="Arial"/>
                <a:cs typeface="Arial"/>
                <a:sym typeface="Arial"/>
              </a:rPr>
              <a:t>:service dependency report</a:t>
            </a:r>
            <a:endParaRPr sz="1300">
              <a:solidFill>
                <a:srgbClr val="EE4D2D"/>
              </a:solidFill>
              <a:latin typeface="Arial"/>
              <a:ea typeface="Arial"/>
              <a:cs typeface="Arial"/>
              <a:sym typeface="Arial"/>
            </a:endParaRPr>
          </a:p>
        </p:txBody>
      </p:sp>
      <p:sp>
        <p:nvSpPr>
          <p:cNvPr id="888" name="Google Shape;888;p54"/>
          <p:cNvSpPr txBox="1"/>
          <p:nvPr>
            <p:ph idx="12" type="sldNum"/>
          </p:nvPr>
        </p:nvSpPr>
        <p:spPr>
          <a:xfrm>
            <a:off x="8774649" y="4780550"/>
            <a:ext cx="369300" cy="231000"/>
          </a:xfrm>
          <a:prstGeom prst="rect">
            <a:avLst/>
          </a:prstGeom>
          <a:noFill/>
          <a:ln>
            <a:noFill/>
          </a:ln>
        </p:spPr>
        <p:txBody>
          <a:bodyPr anchorCtr="0" anchor="t" bIns="38100" lIns="38100" spcFirstLastPara="1" rIns="38100" wrap="square" tIns="38100">
            <a:spAutoFit/>
          </a:bodyPr>
          <a:lstStyle/>
          <a:p>
            <a:pPr indent="0" lvl="0" marL="0" rtl="0" algn="ctr">
              <a:spcBef>
                <a:spcPts val="0"/>
              </a:spcBef>
              <a:spcAft>
                <a:spcPts val="0"/>
              </a:spcAft>
              <a:buClr>
                <a:srgbClr val="000000"/>
              </a:buClr>
              <a:buSzPts val="1000"/>
              <a:buFont typeface="Arial"/>
              <a:buNone/>
            </a:pPr>
            <a:fld id="{00000000-1234-1234-1234-123412341234}" type="slidenum">
              <a:rPr b="1" lang="zh-CN" sz="1000">
                <a:solidFill>
                  <a:schemeClr val="lt1"/>
                </a:solidFill>
                <a:latin typeface="Roboto"/>
                <a:ea typeface="Roboto"/>
                <a:cs typeface="Roboto"/>
                <a:sym typeface="Roboto"/>
              </a:rPr>
              <a:t>‹#›</a:t>
            </a:fld>
            <a:endParaRPr b="1" sz="1000">
              <a:solidFill>
                <a:schemeClr val="lt1"/>
              </a:solidFill>
              <a:latin typeface="Roboto"/>
              <a:ea typeface="Roboto"/>
              <a:cs typeface="Roboto"/>
              <a:sym typeface="Roboto"/>
            </a:endParaRPr>
          </a:p>
        </p:txBody>
      </p:sp>
      <p:sp>
        <p:nvSpPr>
          <p:cNvPr id="889" name="Google Shape;889;p54"/>
          <p:cNvSpPr txBox="1"/>
          <p:nvPr/>
        </p:nvSpPr>
        <p:spPr>
          <a:xfrm>
            <a:off x="1221356" y="4446375"/>
            <a:ext cx="64923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Promote application architecture optimization, net architecture -&gt; vertical architecture（</a:t>
            </a:r>
            <a:r>
              <a:rPr b="0" i="0" lang="zh-CN" sz="600" u="none" cap="none" strike="noStrike">
                <a:solidFill>
                  <a:srgbClr val="000000"/>
                </a:solidFill>
                <a:latin typeface="Arial"/>
                <a:ea typeface="Arial"/>
                <a:cs typeface="Arial"/>
                <a:sym typeface="Arial"/>
              </a:rPr>
              <a:t>推动应用架构持续治理，网状架构-&gt;垂直化架构</a:t>
            </a:r>
            <a:r>
              <a:rPr b="0" i="0" lang="zh-CN" sz="800" u="none" cap="none" strike="noStrike">
                <a:solidFill>
                  <a:srgbClr val="000000"/>
                </a:solidFill>
                <a:latin typeface="Arial"/>
                <a:ea typeface="Arial"/>
                <a:cs typeface="Arial"/>
                <a:sym typeface="Arial"/>
              </a:rPr>
              <a:t>）</a:t>
            </a:r>
            <a:endParaRPr b="0" i="0" sz="800" u="none" cap="none" strike="noStrike">
              <a:solidFill>
                <a:srgbClr val="000000"/>
              </a:solidFill>
              <a:latin typeface="Arial"/>
              <a:ea typeface="Arial"/>
              <a:cs typeface="Arial"/>
              <a:sym typeface="Arial"/>
            </a:endParaRPr>
          </a:p>
        </p:txBody>
      </p:sp>
      <p:pic>
        <p:nvPicPr>
          <p:cNvPr id="890" name="Google Shape;890;p54"/>
          <p:cNvPicPr preferRelativeResize="0"/>
          <p:nvPr/>
        </p:nvPicPr>
        <p:blipFill rotWithShape="1">
          <a:blip r:embed="rId3">
            <a:alphaModFix/>
          </a:blip>
          <a:srcRect b="0" l="0" r="0" t="0"/>
          <a:stretch/>
        </p:blipFill>
        <p:spPr>
          <a:xfrm>
            <a:off x="4204088" y="644316"/>
            <a:ext cx="4539919" cy="3675178"/>
          </a:xfrm>
          <a:prstGeom prst="rect">
            <a:avLst/>
          </a:prstGeom>
          <a:noFill/>
          <a:ln>
            <a:noFill/>
          </a:ln>
        </p:spPr>
      </p:pic>
      <p:pic>
        <p:nvPicPr>
          <p:cNvPr id="891" name="Google Shape;891;p54"/>
          <p:cNvPicPr preferRelativeResize="0"/>
          <p:nvPr/>
        </p:nvPicPr>
        <p:blipFill rotWithShape="1">
          <a:blip r:embed="rId4">
            <a:alphaModFix/>
          </a:blip>
          <a:srcRect b="0" l="0" r="0" t="0"/>
          <a:stretch/>
        </p:blipFill>
        <p:spPr>
          <a:xfrm>
            <a:off x="167438" y="1314000"/>
            <a:ext cx="3675674" cy="2569312"/>
          </a:xfrm>
          <a:prstGeom prst="rect">
            <a:avLst/>
          </a:prstGeom>
          <a:noFill/>
          <a:ln>
            <a:noFill/>
          </a:ln>
        </p:spPr>
      </p:pic>
      <p:sp>
        <p:nvSpPr>
          <p:cNvPr id="892" name="Google Shape;892;p54"/>
          <p:cNvSpPr/>
          <p:nvPr/>
        </p:nvSpPr>
        <p:spPr>
          <a:xfrm>
            <a:off x="3620850" y="2347247"/>
            <a:ext cx="519900" cy="2694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55"/>
          <p:cNvSpPr txBox="1"/>
          <p:nvPr>
            <p:ph type="title"/>
          </p:nvPr>
        </p:nvSpPr>
        <p:spPr>
          <a:xfrm>
            <a:off x="827575" y="235425"/>
            <a:ext cx="5993100" cy="572700"/>
          </a:xfrm>
          <a:prstGeom prst="rect">
            <a:avLst/>
          </a:prstGeom>
          <a:noFill/>
          <a:ln>
            <a:noFill/>
          </a:ln>
        </p:spPr>
        <p:txBody>
          <a:bodyPr anchorCtr="0" anchor="ctr" bIns="38100" lIns="38100" spcFirstLastPara="1" rIns="38100" wrap="square" tIns="38100">
            <a:normAutofit/>
          </a:bodyPr>
          <a:lstStyle/>
          <a:p>
            <a:pPr indent="0" lvl="0" marL="0" rtl="0" algn="l">
              <a:lnSpc>
                <a:spcPct val="100000"/>
              </a:lnSpc>
              <a:spcBef>
                <a:spcPts val="0"/>
              </a:spcBef>
              <a:spcAft>
                <a:spcPts val="0"/>
              </a:spcAft>
              <a:buClr>
                <a:schemeClr val="dk1"/>
              </a:buClr>
              <a:buSzPts val="800"/>
              <a:buFont typeface="Arial"/>
              <a:buNone/>
            </a:pPr>
            <a:r>
              <a:rPr lang="zh-CN" sz="1700">
                <a:latin typeface="Arial"/>
                <a:ea typeface="Arial"/>
                <a:cs typeface="Arial"/>
                <a:sym typeface="Arial"/>
              </a:rPr>
              <a:t>Part </a:t>
            </a:r>
            <a:r>
              <a:rPr lang="zh-CN" sz="1700">
                <a:solidFill>
                  <a:srgbClr val="EE4D2D"/>
                </a:solidFill>
                <a:latin typeface="Arial"/>
                <a:ea typeface="Arial"/>
                <a:cs typeface="Arial"/>
                <a:sym typeface="Arial"/>
              </a:rPr>
              <a:t>2: </a:t>
            </a:r>
            <a:r>
              <a:rPr lang="zh-CN" sz="1700">
                <a:solidFill>
                  <a:srgbClr val="EE4D2D"/>
                </a:solidFill>
                <a:latin typeface="Calibri"/>
                <a:ea typeface="Calibri"/>
                <a:cs typeface="Calibri"/>
                <a:sym typeface="Calibri"/>
              </a:rPr>
              <a:t>Business continuity risk prevention and control</a:t>
            </a:r>
            <a:endParaRPr sz="1700">
              <a:solidFill>
                <a:srgbClr val="EE4D2D"/>
              </a:solidFill>
              <a:latin typeface="Arial"/>
              <a:ea typeface="Arial"/>
              <a:cs typeface="Arial"/>
              <a:sym typeface="Arial"/>
            </a:endParaRPr>
          </a:p>
        </p:txBody>
      </p:sp>
      <p:sp>
        <p:nvSpPr>
          <p:cNvPr id="898" name="Google Shape;898;p55"/>
          <p:cNvSpPr txBox="1"/>
          <p:nvPr>
            <p:ph idx="12" type="sldNum"/>
          </p:nvPr>
        </p:nvSpPr>
        <p:spPr>
          <a:xfrm>
            <a:off x="8774649" y="4780550"/>
            <a:ext cx="369300" cy="231000"/>
          </a:xfrm>
          <a:prstGeom prst="rect">
            <a:avLst/>
          </a:prstGeom>
          <a:noFill/>
          <a:ln>
            <a:noFill/>
          </a:ln>
        </p:spPr>
        <p:txBody>
          <a:bodyPr anchorCtr="0" anchor="t" bIns="38100" lIns="38100" spcFirstLastPara="1" rIns="38100" wrap="square" tIns="38100">
            <a:spAutoFit/>
          </a:bodyPr>
          <a:lstStyle/>
          <a:p>
            <a:pPr indent="0" lvl="0" marL="0" rtl="0" algn="ctr">
              <a:spcBef>
                <a:spcPts val="0"/>
              </a:spcBef>
              <a:spcAft>
                <a:spcPts val="0"/>
              </a:spcAft>
              <a:buNone/>
            </a:pPr>
            <a:fld id="{00000000-1234-1234-1234-123412341234}" type="slidenum">
              <a:rPr b="1" lang="zh-CN" sz="1000">
                <a:solidFill>
                  <a:schemeClr val="lt1"/>
                </a:solidFill>
                <a:latin typeface="Roboto"/>
                <a:ea typeface="Roboto"/>
                <a:cs typeface="Roboto"/>
                <a:sym typeface="Roboto"/>
              </a:rPr>
              <a:t>‹#›</a:t>
            </a:fld>
            <a:endParaRPr b="1" sz="1000">
              <a:solidFill>
                <a:schemeClr val="lt1"/>
              </a:solidFill>
              <a:latin typeface="Roboto"/>
              <a:ea typeface="Roboto"/>
              <a:cs typeface="Roboto"/>
              <a:sym typeface="Roboto"/>
            </a:endParaRPr>
          </a:p>
        </p:txBody>
      </p:sp>
      <p:sp>
        <p:nvSpPr>
          <p:cNvPr id="899" name="Google Shape;899;p55"/>
          <p:cNvSpPr txBox="1"/>
          <p:nvPr/>
        </p:nvSpPr>
        <p:spPr>
          <a:xfrm>
            <a:off x="872231" y="1190831"/>
            <a:ext cx="4842600" cy="4464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Clr>
                <a:srgbClr val="000000"/>
              </a:buClr>
              <a:buSzPts val="2000"/>
              <a:buFont typeface="Arial"/>
              <a:buNone/>
            </a:pPr>
            <a:r>
              <a:rPr b="0" i="0" lang="zh-CN" sz="2000" u="none" cap="none" strike="noStrike">
                <a:solidFill>
                  <a:schemeClr val="dk1"/>
                </a:solidFill>
                <a:latin typeface="Arial"/>
                <a:ea typeface="Arial"/>
                <a:cs typeface="Arial"/>
                <a:sym typeface="Arial"/>
              </a:rPr>
              <a:t>1.</a:t>
            </a:r>
            <a:r>
              <a:rPr lang="zh-CN" sz="2000">
                <a:solidFill>
                  <a:schemeClr val="dk1"/>
                </a:solidFill>
              </a:rPr>
              <a:t>Daily</a:t>
            </a:r>
            <a:r>
              <a:rPr b="0" i="0" lang="zh-CN" sz="2000" u="none" cap="none" strike="noStrike">
                <a:solidFill>
                  <a:schemeClr val="dk1"/>
                </a:solidFill>
                <a:latin typeface="Arial"/>
                <a:ea typeface="Arial"/>
                <a:cs typeface="Arial"/>
                <a:sym typeface="Arial"/>
              </a:rPr>
              <a:t> development and operational risk</a:t>
            </a:r>
            <a:endParaRPr b="0" i="0" sz="2000" u="none" cap="none" strike="noStrike">
              <a:solidFill>
                <a:srgbClr val="000000"/>
              </a:solidFill>
              <a:latin typeface="Arial"/>
              <a:ea typeface="Arial"/>
              <a:cs typeface="Arial"/>
              <a:sym typeface="Arial"/>
            </a:endParaRPr>
          </a:p>
        </p:txBody>
      </p:sp>
      <p:sp>
        <p:nvSpPr>
          <p:cNvPr id="900" name="Google Shape;900;p55"/>
          <p:cNvSpPr txBox="1"/>
          <p:nvPr/>
        </p:nvSpPr>
        <p:spPr>
          <a:xfrm>
            <a:off x="872231" y="2238263"/>
            <a:ext cx="4842600" cy="446400"/>
          </a:xfrm>
          <a:prstGeom prst="rect">
            <a:avLst/>
          </a:prstGeom>
          <a:solidFill>
            <a:srgbClr val="FF6600"/>
          </a:solid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Clr>
                <a:schemeClr val="dk1"/>
              </a:buClr>
              <a:buSzPts val="800"/>
              <a:buFont typeface="Arial"/>
              <a:buNone/>
            </a:pPr>
            <a:r>
              <a:rPr b="0" i="0" lang="zh-CN" sz="2000" u="none" cap="none" strike="noStrike">
                <a:solidFill>
                  <a:schemeClr val="dk1"/>
                </a:solidFill>
                <a:latin typeface="Arial"/>
                <a:ea typeface="Arial"/>
                <a:cs typeface="Arial"/>
                <a:sym typeface="Arial"/>
              </a:rPr>
              <a:t>2.</a:t>
            </a:r>
            <a:r>
              <a:rPr lang="zh-CN" sz="2000">
                <a:solidFill>
                  <a:schemeClr val="dk1"/>
                </a:solidFill>
              </a:rPr>
              <a:t>DR</a:t>
            </a:r>
            <a:r>
              <a:rPr b="0" i="0" lang="zh-CN" sz="2000" u="none" cap="none" strike="noStrike">
                <a:solidFill>
                  <a:schemeClr val="dk1"/>
                </a:solidFill>
                <a:latin typeface="Arial"/>
                <a:ea typeface="Arial"/>
                <a:cs typeface="Arial"/>
                <a:sym typeface="Arial"/>
              </a:rPr>
              <a:t> Switching Risk</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56"/>
          <p:cNvSpPr txBox="1"/>
          <p:nvPr/>
        </p:nvSpPr>
        <p:spPr>
          <a:xfrm>
            <a:off x="230513" y="2177175"/>
            <a:ext cx="4001400" cy="754200"/>
          </a:xfrm>
          <a:prstGeom prst="rect">
            <a:avLst/>
          </a:prstGeom>
          <a:noFill/>
          <a:ln>
            <a:noFill/>
          </a:ln>
        </p:spPr>
        <p:txBody>
          <a:bodyPr anchorCtr="0" anchor="t" bIns="68575" lIns="68575" spcFirstLastPara="1" rIns="68575" wrap="square" tIns="68575">
            <a:spAutoFit/>
          </a:bodyPr>
          <a:lstStyle/>
          <a:p>
            <a:pPr indent="-215900" lvl="0" marL="342900" marR="0" rtl="0" algn="l">
              <a:lnSpc>
                <a:spcPct val="100000"/>
              </a:lnSpc>
              <a:spcBef>
                <a:spcPts val="0"/>
              </a:spcBef>
              <a:spcAft>
                <a:spcPts val="0"/>
              </a:spcAft>
              <a:buClr>
                <a:srgbClr val="000000"/>
              </a:buClr>
              <a:buSzPts val="800"/>
              <a:buFont typeface="Arial"/>
              <a:buChar char="●"/>
            </a:pPr>
            <a:r>
              <a:rPr lang="zh-CN" sz="800"/>
              <a:t>Asynchronous data backup may result in data loss, and the RPO may not meet compliance requirements(</a:t>
            </a:r>
            <a:r>
              <a:rPr b="0" i="0" lang="zh-CN" sz="600" u="none" cap="none" strike="noStrike">
                <a:solidFill>
                  <a:srgbClr val="000000"/>
                </a:solidFill>
                <a:latin typeface="Arial"/>
                <a:ea typeface="Arial"/>
                <a:cs typeface="Arial"/>
                <a:sym typeface="Arial"/>
              </a:rPr>
              <a:t>数据异步备份存在数据丢失风险，RPO可能不满足合规要求)</a:t>
            </a:r>
            <a:endParaRPr b="0" i="0" sz="600" u="none" cap="none" strike="noStrike">
              <a:solidFill>
                <a:srgbClr val="000000"/>
              </a:solidFill>
              <a:latin typeface="Arial"/>
              <a:ea typeface="Arial"/>
              <a:cs typeface="Arial"/>
              <a:sym typeface="Arial"/>
            </a:endParaRPr>
          </a:p>
          <a:p>
            <a:pPr indent="-215900" lvl="0" marL="342900" rtl="0" algn="l">
              <a:spcBef>
                <a:spcPts val="0"/>
              </a:spcBef>
              <a:spcAft>
                <a:spcPts val="0"/>
              </a:spcAft>
              <a:buClr>
                <a:schemeClr val="dk1"/>
              </a:buClr>
              <a:buSzPts val="800"/>
              <a:buChar char="●"/>
            </a:pPr>
            <a:r>
              <a:rPr lang="zh-CN" sz="800">
                <a:solidFill>
                  <a:schemeClr val="dk1"/>
                </a:solidFill>
              </a:rPr>
              <a:t>DR datacenter cold backup, no online traffic is running, and whether the service is available is unknown(</a:t>
            </a:r>
            <a:r>
              <a:rPr lang="zh-CN" sz="600">
                <a:solidFill>
                  <a:schemeClr val="dk1"/>
                </a:solidFill>
              </a:rPr>
              <a:t>DR机房没有运行线上流量，服务是否可用未知,RTO可能不满足合规要求</a:t>
            </a:r>
            <a:r>
              <a:rPr lang="zh-CN" sz="800">
                <a:solidFill>
                  <a:schemeClr val="dk1"/>
                </a:solidFill>
              </a:rPr>
              <a:t>);</a:t>
            </a:r>
            <a:endParaRPr sz="600"/>
          </a:p>
        </p:txBody>
      </p:sp>
      <p:sp>
        <p:nvSpPr>
          <p:cNvPr id="906" name="Google Shape;906;p56"/>
          <p:cNvSpPr txBox="1"/>
          <p:nvPr>
            <p:ph type="title"/>
          </p:nvPr>
        </p:nvSpPr>
        <p:spPr>
          <a:xfrm>
            <a:off x="370375" y="235425"/>
            <a:ext cx="8404200" cy="572700"/>
          </a:xfrm>
          <a:prstGeom prst="rect">
            <a:avLst/>
          </a:prstGeom>
          <a:noFill/>
          <a:ln>
            <a:noFill/>
          </a:ln>
        </p:spPr>
        <p:txBody>
          <a:bodyPr anchorCtr="0" anchor="ctr" bIns="38100" lIns="38100" spcFirstLastPara="1" rIns="38100" wrap="square" tIns="38100">
            <a:normAutofit/>
          </a:bodyPr>
          <a:lstStyle/>
          <a:p>
            <a:pPr indent="0" lvl="0" marL="0" rtl="0" algn="l">
              <a:lnSpc>
                <a:spcPct val="100000"/>
              </a:lnSpc>
              <a:spcBef>
                <a:spcPts val="0"/>
              </a:spcBef>
              <a:spcAft>
                <a:spcPts val="0"/>
              </a:spcAft>
              <a:buClr>
                <a:schemeClr val="dk1"/>
              </a:buClr>
              <a:buSzPts val="800"/>
              <a:buFont typeface="Arial"/>
              <a:buNone/>
            </a:pPr>
            <a:r>
              <a:rPr lang="zh-CN" sz="1700">
                <a:solidFill>
                  <a:srgbClr val="EE4D2D"/>
                </a:solidFill>
                <a:latin typeface="Calibri"/>
                <a:ea typeface="Calibri"/>
                <a:cs typeface="Calibri"/>
                <a:sym typeface="Calibri"/>
              </a:rPr>
              <a:t>DR Switching </a:t>
            </a:r>
            <a:r>
              <a:rPr lang="zh-CN" sz="1700">
                <a:solidFill>
                  <a:srgbClr val="EE4D2D"/>
                </a:solidFill>
                <a:latin typeface="Arial"/>
                <a:ea typeface="Arial"/>
                <a:cs typeface="Arial"/>
                <a:sym typeface="Arial"/>
              </a:rPr>
              <a:t>risk backgroun</a:t>
            </a:r>
            <a:r>
              <a:rPr lang="zh-CN" sz="1700">
                <a:solidFill>
                  <a:srgbClr val="EE4D2D"/>
                </a:solidFill>
                <a:latin typeface="Calibri"/>
                <a:ea typeface="Calibri"/>
                <a:cs typeface="Calibri"/>
                <a:sym typeface="Calibri"/>
              </a:rPr>
              <a:t>d</a:t>
            </a:r>
            <a:r>
              <a:rPr lang="zh-CN" sz="1700">
                <a:solidFill>
                  <a:srgbClr val="EE4D2D"/>
                </a:solidFill>
                <a:latin typeface="Arial"/>
                <a:ea typeface="Arial"/>
                <a:cs typeface="Arial"/>
                <a:sym typeface="Arial"/>
              </a:rPr>
              <a:t>:dr switch</a:t>
            </a:r>
            <a:endParaRPr sz="1700">
              <a:solidFill>
                <a:srgbClr val="EE4D2D"/>
              </a:solidFill>
              <a:latin typeface="Arial"/>
              <a:ea typeface="Arial"/>
              <a:cs typeface="Arial"/>
              <a:sym typeface="Arial"/>
            </a:endParaRPr>
          </a:p>
        </p:txBody>
      </p:sp>
      <p:sp>
        <p:nvSpPr>
          <p:cNvPr id="907" name="Google Shape;907;p56"/>
          <p:cNvSpPr txBox="1"/>
          <p:nvPr/>
        </p:nvSpPr>
        <p:spPr>
          <a:xfrm>
            <a:off x="339863" y="1241400"/>
            <a:ext cx="3668400" cy="6864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0"/>
              </a:spcBef>
              <a:spcAft>
                <a:spcPts val="0"/>
              </a:spcAft>
              <a:buClr>
                <a:srgbClr val="000000"/>
              </a:buClr>
              <a:buSzPts val="800"/>
              <a:buFont typeface="Arial"/>
              <a:buNone/>
            </a:pPr>
            <a:r>
              <a:rPr b="0" i="1" lang="zh-CN" sz="800" u="none" cap="none" strike="noStrike">
                <a:solidFill>
                  <a:srgbClr val="000000"/>
                </a:solidFill>
                <a:latin typeface="Arial"/>
                <a:ea typeface="Arial"/>
                <a:cs typeface="Arial"/>
                <a:sym typeface="Arial"/>
              </a:rPr>
              <a:t>Trials are carried out on the Disaster Recovery Plan </a:t>
            </a:r>
            <a:r>
              <a:rPr b="0" i="1" lang="zh-CN" sz="800" u="sng" cap="none" strike="noStrike">
                <a:solidFill>
                  <a:srgbClr val="A7A7A7"/>
                </a:solidFill>
                <a:latin typeface="Arial"/>
                <a:ea typeface="Arial"/>
                <a:cs typeface="Arial"/>
                <a:sym typeface="Arial"/>
              </a:rPr>
              <a:t>at least 1 (one) time in 1 (one) year for all critical systems or applications</a:t>
            </a:r>
            <a:r>
              <a:rPr b="0" i="1" lang="zh-CN" sz="800" u="none" cap="none" strike="noStrike">
                <a:solidFill>
                  <a:srgbClr val="A7A7A7"/>
                </a:solidFill>
                <a:latin typeface="Arial"/>
                <a:ea typeface="Arial"/>
                <a:cs typeface="Arial"/>
                <a:sym typeface="Arial"/>
              </a:rPr>
              <a:t> </a:t>
            </a:r>
            <a:r>
              <a:rPr b="0" i="1" lang="zh-CN" sz="800" u="sng" cap="none" strike="noStrike">
                <a:solidFill>
                  <a:srgbClr val="A7A7A7"/>
                </a:solidFill>
                <a:latin typeface="Arial"/>
                <a:ea typeface="Arial"/>
                <a:cs typeface="Arial"/>
                <a:sym typeface="Arial"/>
              </a:rPr>
              <a:t>according to the results of a business impact analysis and</a:t>
            </a:r>
            <a:r>
              <a:rPr b="0" i="1" lang="zh-CN" sz="800" u="none" cap="none" strike="noStrike">
                <a:solidFill>
                  <a:srgbClr val="000000"/>
                </a:solidFill>
                <a:latin typeface="Arial"/>
                <a:ea typeface="Arial"/>
                <a:cs typeface="Arial"/>
                <a:sym typeface="Arial"/>
              </a:rPr>
              <a:t> </a:t>
            </a:r>
            <a:r>
              <a:rPr b="0" i="1" lang="zh-CN" sz="800" u="sng" cap="none" strike="noStrike">
                <a:solidFill>
                  <a:srgbClr val="A7A7A7"/>
                </a:solidFill>
                <a:latin typeface="Arial"/>
                <a:ea typeface="Arial"/>
                <a:cs typeface="Arial"/>
                <a:sym typeface="Arial"/>
              </a:rPr>
              <a:t>represent all critical infrastructure and involve IT users.  The </a:t>
            </a:r>
            <a:r>
              <a:rPr b="0" i="1" lang="zh-CN" sz="800" u="sng" cap="none" strike="noStrike">
                <a:solidFill>
                  <a:srgbClr val="FF2A00"/>
                </a:solidFill>
                <a:latin typeface="Arial"/>
                <a:ea typeface="Arial"/>
                <a:cs typeface="Arial"/>
                <a:sym typeface="Arial"/>
              </a:rPr>
              <a:t>RTO is 4 hours，RPO is 0</a:t>
            </a:r>
            <a:r>
              <a:rPr b="0" i="1" lang="zh-CN" sz="800" u="sng" cap="none" strike="noStrike">
                <a:solidFill>
                  <a:srgbClr val="A7A7A7"/>
                </a:solidFill>
                <a:latin typeface="Arial"/>
                <a:ea typeface="Arial"/>
                <a:cs typeface="Arial"/>
                <a:sym typeface="Arial"/>
              </a:rPr>
              <a:t>.</a:t>
            </a:r>
            <a:endParaRPr b="0" i="1" sz="1000" u="none" cap="none" strike="noStrike">
              <a:solidFill>
                <a:srgbClr val="000000"/>
              </a:solidFill>
              <a:latin typeface="Arial"/>
              <a:ea typeface="Arial"/>
              <a:cs typeface="Arial"/>
              <a:sym typeface="Arial"/>
            </a:endParaRPr>
          </a:p>
        </p:txBody>
      </p:sp>
      <p:sp>
        <p:nvSpPr>
          <p:cNvPr id="908" name="Google Shape;908;p56"/>
          <p:cNvSpPr txBox="1"/>
          <p:nvPr/>
        </p:nvSpPr>
        <p:spPr>
          <a:xfrm>
            <a:off x="339863" y="1009425"/>
            <a:ext cx="36006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900"/>
              </a:spcBef>
              <a:spcAft>
                <a:spcPts val="900"/>
              </a:spcAft>
              <a:buClr>
                <a:srgbClr val="000000"/>
              </a:buClr>
              <a:buSzPts val="800"/>
              <a:buFont typeface="Arial"/>
              <a:buNone/>
            </a:pPr>
            <a:r>
              <a:rPr b="1" lang="zh-CN" sz="800"/>
              <a:t>1. Regulatory requirements</a:t>
            </a:r>
            <a:r>
              <a:rPr b="1" lang="zh-CN" sz="600"/>
              <a:t>(监管要求)</a:t>
            </a:r>
            <a:endParaRPr b="1" i="0" sz="600" u="none" cap="none" strike="noStrike">
              <a:solidFill>
                <a:srgbClr val="000000"/>
              </a:solidFill>
              <a:latin typeface="Arial"/>
              <a:ea typeface="Arial"/>
              <a:cs typeface="Arial"/>
              <a:sym typeface="Arial"/>
            </a:endParaRPr>
          </a:p>
        </p:txBody>
      </p:sp>
      <p:sp>
        <p:nvSpPr>
          <p:cNvPr id="909" name="Google Shape;909;p56"/>
          <p:cNvSpPr txBox="1"/>
          <p:nvPr/>
        </p:nvSpPr>
        <p:spPr>
          <a:xfrm>
            <a:off x="339863" y="1958456"/>
            <a:ext cx="3392400" cy="2925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900"/>
              </a:spcBef>
              <a:spcAft>
                <a:spcPts val="900"/>
              </a:spcAft>
              <a:buClr>
                <a:srgbClr val="000000"/>
              </a:buClr>
              <a:buSzPts val="1400"/>
              <a:buFont typeface="Arial"/>
              <a:buNone/>
            </a:pPr>
            <a:r>
              <a:rPr b="1" lang="zh-CN" sz="800"/>
              <a:t>2</a:t>
            </a:r>
            <a:r>
              <a:rPr b="1" i="0" lang="zh-CN" sz="800" u="none" cap="none" strike="noStrike">
                <a:solidFill>
                  <a:srgbClr val="000000"/>
                </a:solidFill>
                <a:latin typeface="Arial"/>
                <a:ea typeface="Arial"/>
                <a:cs typeface="Arial"/>
                <a:sym typeface="Arial"/>
              </a:rPr>
              <a:t>. DR </a:t>
            </a:r>
            <a:r>
              <a:rPr b="1" lang="zh-CN" sz="800"/>
              <a:t>datacenter</a:t>
            </a:r>
            <a:r>
              <a:rPr b="1" i="0" lang="zh-CN" sz="800" u="none" cap="none" strike="noStrike">
                <a:solidFill>
                  <a:srgbClr val="000000"/>
                </a:solidFill>
                <a:latin typeface="Arial"/>
                <a:ea typeface="Arial"/>
                <a:cs typeface="Arial"/>
                <a:sym typeface="Arial"/>
              </a:rPr>
              <a:t> cold backup</a:t>
            </a:r>
            <a:r>
              <a:rPr b="1" lang="zh-CN" sz="1000"/>
              <a:t>(</a:t>
            </a:r>
            <a:r>
              <a:rPr b="1" i="0" lang="zh-CN" sz="600" u="none" cap="none" strike="noStrike">
                <a:solidFill>
                  <a:srgbClr val="000000"/>
                </a:solidFill>
                <a:latin typeface="Arial"/>
                <a:ea typeface="Arial"/>
                <a:cs typeface="Arial"/>
                <a:sym typeface="Arial"/>
              </a:rPr>
              <a:t>DR机房冷备</a:t>
            </a:r>
            <a:r>
              <a:rPr b="1" i="0" lang="zh-CN" sz="1000" u="none" cap="none" strike="noStrike">
                <a:solidFill>
                  <a:srgbClr val="000000"/>
                </a:solidFill>
                <a:latin typeface="Arial"/>
                <a:ea typeface="Arial"/>
                <a:cs typeface="Arial"/>
                <a:sym typeface="Arial"/>
              </a:rPr>
              <a:t>)</a:t>
            </a:r>
            <a:endParaRPr b="1" i="0" sz="700" u="none" cap="none" strike="noStrike">
              <a:solidFill>
                <a:srgbClr val="000000"/>
              </a:solidFill>
              <a:latin typeface="Arial"/>
              <a:ea typeface="Arial"/>
              <a:cs typeface="Arial"/>
              <a:sym typeface="Arial"/>
            </a:endParaRPr>
          </a:p>
        </p:txBody>
      </p:sp>
      <p:sp>
        <p:nvSpPr>
          <p:cNvPr id="910" name="Google Shape;910;p56"/>
          <p:cNvSpPr txBox="1"/>
          <p:nvPr/>
        </p:nvSpPr>
        <p:spPr>
          <a:xfrm>
            <a:off x="4122488" y="1962159"/>
            <a:ext cx="35163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900"/>
              </a:spcBef>
              <a:spcAft>
                <a:spcPts val="900"/>
              </a:spcAft>
              <a:buClr>
                <a:srgbClr val="000000"/>
              </a:buClr>
              <a:buSzPts val="1400"/>
              <a:buFont typeface="Arial"/>
              <a:buNone/>
            </a:pPr>
            <a:r>
              <a:rPr b="1" i="0" lang="zh-CN" sz="800" u="none" cap="none" strike="noStrike">
                <a:solidFill>
                  <a:srgbClr val="000000"/>
                </a:solidFill>
                <a:latin typeface="Arial"/>
                <a:ea typeface="Arial"/>
                <a:cs typeface="Arial"/>
                <a:sym typeface="Arial"/>
              </a:rPr>
              <a:t>4. Operation and maintenance complexity(</a:t>
            </a:r>
            <a:r>
              <a:rPr b="1" i="0" lang="zh-CN" sz="600" u="none" cap="none" strike="noStrike">
                <a:solidFill>
                  <a:srgbClr val="000000"/>
                </a:solidFill>
                <a:latin typeface="Arial"/>
                <a:ea typeface="Arial"/>
                <a:cs typeface="Arial"/>
                <a:sym typeface="Arial"/>
              </a:rPr>
              <a:t>运维复杂度</a:t>
            </a:r>
            <a:r>
              <a:rPr b="1" i="0" lang="zh-CN" sz="800" u="none" cap="none" strike="noStrike">
                <a:solidFill>
                  <a:srgbClr val="000000"/>
                </a:solidFill>
                <a:latin typeface="Arial"/>
                <a:ea typeface="Arial"/>
                <a:cs typeface="Arial"/>
                <a:sym typeface="Arial"/>
              </a:rPr>
              <a:t>)</a:t>
            </a:r>
            <a:endParaRPr b="1" i="0" sz="500" u="none" cap="none" strike="noStrike">
              <a:solidFill>
                <a:srgbClr val="000000"/>
              </a:solidFill>
              <a:latin typeface="Arial"/>
              <a:ea typeface="Arial"/>
              <a:cs typeface="Arial"/>
              <a:sym typeface="Arial"/>
            </a:endParaRPr>
          </a:p>
        </p:txBody>
      </p:sp>
      <p:pic>
        <p:nvPicPr>
          <p:cNvPr id="911" name="Google Shape;911;p56"/>
          <p:cNvPicPr preferRelativeResize="0"/>
          <p:nvPr/>
        </p:nvPicPr>
        <p:blipFill rotWithShape="1">
          <a:blip r:embed="rId3">
            <a:alphaModFix/>
          </a:blip>
          <a:srcRect b="0" l="0" r="0" t="0"/>
          <a:stretch/>
        </p:blipFill>
        <p:spPr>
          <a:xfrm>
            <a:off x="538706" y="2713312"/>
            <a:ext cx="2573625" cy="1555781"/>
          </a:xfrm>
          <a:prstGeom prst="rect">
            <a:avLst/>
          </a:prstGeom>
          <a:noFill/>
          <a:ln>
            <a:noFill/>
          </a:ln>
        </p:spPr>
      </p:pic>
      <p:sp>
        <p:nvSpPr>
          <p:cNvPr id="912" name="Google Shape;912;p56"/>
          <p:cNvSpPr txBox="1"/>
          <p:nvPr/>
        </p:nvSpPr>
        <p:spPr>
          <a:xfrm>
            <a:off x="4008188" y="2155800"/>
            <a:ext cx="4789200" cy="723300"/>
          </a:xfrm>
          <a:prstGeom prst="rect">
            <a:avLst/>
          </a:prstGeom>
          <a:noFill/>
          <a:ln>
            <a:noFill/>
          </a:ln>
        </p:spPr>
        <p:txBody>
          <a:bodyPr anchorCtr="0" anchor="t" bIns="68575" lIns="68575" spcFirstLastPara="1" rIns="68575" wrap="square" tIns="68575">
            <a:spAutoFit/>
          </a:bodyPr>
          <a:lstStyle/>
          <a:p>
            <a:pPr indent="-215900" lvl="0" marL="342900" marR="0" rtl="0" algn="l">
              <a:lnSpc>
                <a:spcPct val="100000"/>
              </a:lnSpc>
              <a:spcBef>
                <a:spcPts val="0"/>
              </a:spcBef>
              <a:spcAft>
                <a:spcPts val="0"/>
              </a:spcAft>
              <a:buClr>
                <a:srgbClr val="000000"/>
              </a:buClr>
              <a:buSzPts val="800"/>
              <a:buFont typeface="Arial"/>
              <a:buChar char="●"/>
            </a:pPr>
            <a:r>
              <a:rPr lang="zh-CN" sz="800"/>
              <a:t>170+ services, 20+ third-party channels, 10+ types of middleware, and 180+ databases were switched to the DR datacenter, and after completing the verification of 200+ use cases, and run it in the DR datacenter for 2 days, and then switch back to the Main datacenter(</a:t>
            </a:r>
            <a:r>
              <a:rPr lang="zh-CN" sz="600"/>
              <a:t>170+服务、20+个第三方渠道、10+种中间件、180+个数据库都切换到DR机房，完成200+用例的验证，然后在DR机房运行2days,最后回切Main机房</a:t>
            </a:r>
            <a:r>
              <a:rPr lang="zh-CN" sz="800"/>
              <a:t>);</a:t>
            </a:r>
            <a:endParaRPr b="0" i="0" sz="600" u="none" cap="none" strike="noStrike">
              <a:solidFill>
                <a:srgbClr val="000000"/>
              </a:solidFill>
              <a:latin typeface="Arial"/>
              <a:ea typeface="Arial"/>
              <a:cs typeface="Arial"/>
              <a:sym typeface="Arial"/>
            </a:endParaRPr>
          </a:p>
        </p:txBody>
      </p:sp>
      <p:sp>
        <p:nvSpPr>
          <p:cNvPr id="913" name="Google Shape;913;p56"/>
          <p:cNvSpPr txBox="1"/>
          <p:nvPr>
            <p:ph idx="12" type="sldNum"/>
          </p:nvPr>
        </p:nvSpPr>
        <p:spPr>
          <a:xfrm>
            <a:off x="8774649" y="4780550"/>
            <a:ext cx="369300" cy="393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1000"/>
              <a:buFont typeface="Arial"/>
              <a:buNone/>
            </a:pPr>
            <a:fld id="{00000000-1234-1234-1234-123412341234}" type="slidenum">
              <a:rPr b="1" lang="zh-CN" sz="1000">
                <a:solidFill>
                  <a:schemeClr val="lt1"/>
                </a:solidFill>
                <a:latin typeface="Roboto"/>
                <a:ea typeface="Roboto"/>
                <a:cs typeface="Roboto"/>
                <a:sym typeface="Roboto"/>
              </a:rPr>
              <a:t>‹#›</a:t>
            </a:fld>
            <a:endParaRPr b="1" sz="1000">
              <a:solidFill>
                <a:schemeClr val="lt1"/>
              </a:solidFill>
              <a:latin typeface="Roboto"/>
              <a:ea typeface="Roboto"/>
              <a:cs typeface="Roboto"/>
              <a:sym typeface="Roboto"/>
            </a:endParaRPr>
          </a:p>
        </p:txBody>
      </p:sp>
      <p:sp>
        <p:nvSpPr>
          <p:cNvPr id="914" name="Google Shape;914;p56"/>
          <p:cNvSpPr txBox="1"/>
          <p:nvPr/>
        </p:nvSpPr>
        <p:spPr>
          <a:xfrm>
            <a:off x="4142794" y="992100"/>
            <a:ext cx="4899000" cy="261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zh-CN" sz="800"/>
              <a:t>3.Project management complexity(</a:t>
            </a:r>
            <a:r>
              <a:rPr b="1" lang="zh-CN" sz="600"/>
              <a:t>项目管理复杂度</a:t>
            </a:r>
            <a:r>
              <a:rPr b="1" lang="zh-CN" sz="800"/>
              <a:t>)</a:t>
            </a:r>
            <a:endParaRPr b="1" sz="800"/>
          </a:p>
        </p:txBody>
      </p:sp>
      <p:sp>
        <p:nvSpPr>
          <p:cNvPr id="915" name="Google Shape;915;p56"/>
          <p:cNvSpPr txBox="1"/>
          <p:nvPr/>
        </p:nvSpPr>
        <p:spPr>
          <a:xfrm>
            <a:off x="4199944" y="1137825"/>
            <a:ext cx="4936200" cy="7542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zh-CN" sz="800"/>
              <a:t>The project cycle is as long as 6 months, involving about 100+ people from 10+ teams including development/QA/SRE/3rd parties/local, etc., with a total manpower investment of about 900 people/day, including tech design, risk prevention and personnel communication in all aspects of the project process. It is a very big challenge in terms of organization and coordination(</a:t>
            </a:r>
            <a:r>
              <a:rPr lang="zh-CN" sz="600"/>
              <a:t>项目周期长达6个月，涉及开发/QA/SRE/三方/local等10+团队约100+人，总人力投入约900人/天，项目过程中的各环节方案设计、风险防案以及人员沟通和组织协调等方面都面临非常大的挑战</a:t>
            </a:r>
            <a:r>
              <a:rPr lang="zh-CN" sz="800"/>
              <a:t>).</a:t>
            </a:r>
            <a:endParaRPr sz="800"/>
          </a:p>
        </p:txBody>
      </p:sp>
      <p:graphicFrame>
        <p:nvGraphicFramePr>
          <p:cNvPr id="916" name="Google Shape;916;p56"/>
          <p:cNvGraphicFramePr/>
          <p:nvPr/>
        </p:nvGraphicFramePr>
        <p:xfrm>
          <a:off x="4192988" y="2893669"/>
          <a:ext cx="3000000" cy="3000000"/>
        </p:xfrm>
        <a:graphic>
          <a:graphicData uri="http://schemas.openxmlformats.org/drawingml/2006/table">
            <a:tbl>
              <a:tblPr>
                <a:noFill/>
                <a:tableStyleId>{3CBCD9C0-6661-495B-826D-A758A1A50CD9}</a:tableStyleId>
              </a:tblPr>
              <a:tblGrid>
                <a:gridCol w="748425"/>
                <a:gridCol w="522950"/>
                <a:gridCol w="572675"/>
                <a:gridCol w="538325"/>
                <a:gridCol w="538325"/>
                <a:gridCol w="538325"/>
                <a:gridCol w="572675"/>
                <a:gridCol w="572675"/>
              </a:tblGrid>
              <a:tr h="306075">
                <a:tc>
                  <a:txBody>
                    <a:bodyPr/>
                    <a:lstStyle/>
                    <a:p>
                      <a:pPr indent="0" lvl="0" marL="0" marR="0" rtl="0" algn="l">
                        <a:lnSpc>
                          <a:spcPct val="115000"/>
                        </a:lnSpc>
                        <a:spcBef>
                          <a:spcPts val="0"/>
                        </a:spcBef>
                        <a:spcAft>
                          <a:spcPts val="0"/>
                        </a:spcAft>
                        <a:buClr>
                          <a:srgbClr val="000000"/>
                        </a:buClr>
                        <a:buSzPts val="800"/>
                        <a:buFont typeface="Arial"/>
                        <a:buNone/>
                      </a:pPr>
                      <a:r>
                        <a:rPr lang="zh-CN" sz="600" u="none" cap="none" strike="noStrike"/>
                        <a:t>服务数/切换时间</a:t>
                      </a:r>
                      <a:endParaRPr sz="600" u="none" cap="none" strike="noStrike"/>
                    </a:p>
                  </a:txBody>
                  <a:tcPr marT="14300" marB="14300" marR="21425" marL="2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zh-CN" sz="600" u="none" cap="none" strike="noStrike"/>
                        <a:t>手机银行</a:t>
                      </a:r>
                      <a:endParaRPr sz="600" u="none" cap="none" strike="noStrike"/>
                    </a:p>
                  </a:txBody>
                  <a:tcPr marT="14300" marB="14300" marR="21425" marL="2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zh-CN" sz="600" u="none" cap="none" strike="noStrike"/>
                        <a:t>核心银行</a:t>
                      </a:r>
                      <a:endParaRPr sz="600" u="none" cap="none" strike="noStrike"/>
                    </a:p>
                  </a:txBody>
                  <a:tcPr marT="14300" marB="14300" marR="21425" marL="2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zh-CN" sz="600" u="none" cap="none" strike="noStrike"/>
                        <a:t>数仓</a:t>
                      </a:r>
                      <a:endParaRPr sz="600" u="none" cap="none" strike="noStrike"/>
                    </a:p>
                  </a:txBody>
                  <a:tcPr marT="14300" marB="14300" marR="21425" marL="2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zh-CN" sz="600" u="none" cap="none" strike="noStrike"/>
                        <a:t>公共服务</a:t>
                      </a:r>
                      <a:endParaRPr sz="600" u="none" cap="none" strike="noStrike"/>
                    </a:p>
                  </a:txBody>
                  <a:tcPr marT="14300" marB="14300" marR="21425" marL="2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zh-CN" sz="600" u="none" cap="none" strike="noStrike"/>
                        <a:t>第三方服务</a:t>
                      </a:r>
                      <a:endParaRPr sz="600" u="none" cap="none" strike="noStrike"/>
                    </a:p>
                  </a:txBody>
                  <a:tcPr marT="14300" marB="14300" marR="21425" marL="2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zh-CN" sz="600" u="none" cap="none" strike="noStrike"/>
                        <a:t>服务总数</a:t>
                      </a:r>
                      <a:endParaRPr sz="600" u="none" cap="none" strike="noStrike"/>
                    </a:p>
                  </a:txBody>
                  <a:tcPr marT="14300" marB="14300" marR="21425" marL="2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zh-CN" sz="600"/>
                        <a:t>技术</a:t>
                      </a:r>
                      <a:r>
                        <a:rPr lang="zh-CN" sz="600" u="none" cap="none" strike="noStrike"/>
                        <a:t>切换时间(min)</a:t>
                      </a:r>
                      <a:endParaRPr sz="600" u="none" cap="none" strike="noStrike"/>
                    </a:p>
                  </a:txBody>
                  <a:tcPr marT="14300" marB="14300" marR="21425" marL="2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100">
                <a:tc>
                  <a:txBody>
                    <a:bodyPr/>
                    <a:lstStyle/>
                    <a:p>
                      <a:pPr indent="0" lvl="0" marL="0" marR="0" rtl="0" algn="l">
                        <a:lnSpc>
                          <a:spcPct val="115000"/>
                        </a:lnSpc>
                        <a:spcBef>
                          <a:spcPts val="0"/>
                        </a:spcBef>
                        <a:spcAft>
                          <a:spcPts val="0"/>
                        </a:spcAft>
                        <a:buClr>
                          <a:srgbClr val="000000"/>
                        </a:buClr>
                        <a:buSzPts val="800"/>
                        <a:buFont typeface="Arial"/>
                        <a:buNone/>
                      </a:pPr>
                      <a:r>
                        <a:rPr lang="zh-CN" sz="600" u="none" cap="none" strike="noStrike"/>
                        <a:t>2021</a:t>
                      </a:r>
                      <a:endParaRPr sz="600" u="none" cap="none" strike="noStrike"/>
                    </a:p>
                  </a:txBody>
                  <a:tcPr marT="14300" marB="14300" marR="21425" marL="2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zh-CN" sz="600" u="none" cap="none" strike="noStrike"/>
                        <a:t>43</a:t>
                      </a:r>
                      <a:endParaRPr sz="600" u="none" cap="none" strike="noStrike"/>
                    </a:p>
                  </a:txBody>
                  <a:tcPr marT="14300" marB="14300" marR="21425" marL="2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zh-CN" sz="600" u="none" cap="none" strike="noStrike"/>
                        <a:t>35</a:t>
                      </a:r>
                      <a:endParaRPr sz="600" u="none" cap="none" strike="noStrike"/>
                    </a:p>
                  </a:txBody>
                  <a:tcPr marT="14300" marB="14300" marR="21425" marL="2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zh-CN" sz="600" u="none" cap="none" strike="noStrike"/>
                        <a:t>5</a:t>
                      </a:r>
                      <a:endParaRPr sz="600" u="none" cap="none" strike="noStrike"/>
                    </a:p>
                  </a:txBody>
                  <a:tcPr marT="14300" marB="14300" marR="21425" marL="2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zh-CN" sz="600" u="none" cap="none" strike="noStrike"/>
                        <a:t>12</a:t>
                      </a:r>
                      <a:endParaRPr sz="600" u="none" cap="none" strike="noStrike"/>
                    </a:p>
                  </a:txBody>
                  <a:tcPr marT="14300" marB="14300" marR="21425" marL="2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zh-CN" sz="600" u="none" cap="none" strike="noStrike"/>
                        <a:t>14</a:t>
                      </a:r>
                      <a:endParaRPr sz="600" u="none" cap="none" strike="noStrike"/>
                    </a:p>
                  </a:txBody>
                  <a:tcPr marT="14300" marB="14300" marR="21425" marL="2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zh-CN" sz="600" u="none" cap="none" strike="noStrike"/>
                        <a:t>109</a:t>
                      </a:r>
                      <a:endParaRPr b="1" sz="600" u="none" cap="none" strike="noStrike"/>
                    </a:p>
                  </a:txBody>
                  <a:tcPr marT="14300" marB="14300" marR="21425" marL="2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zh-CN" sz="600" u="none" cap="none" strike="noStrike"/>
                        <a:t>64</a:t>
                      </a:r>
                      <a:endParaRPr b="1" sz="600" u="none" cap="none" strike="noStrike"/>
                    </a:p>
                  </a:txBody>
                  <a:tcPr marT="14300" marB="14300" marR="21425" marL="2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100">
                <a:tc>
                  <a:txBody>
                    <a:bodyPr/>
                    <a:lstStyle/>
                    <a:p>
                      <a:pPr indent="0" lvl="0" marL="0" marR="0" rtl="0" algn="l">
                        <a:lnSpc>
                          <a:spcPct val="115000"/>
                        </a:lnSpc>
                        <a:spcBef>
                          <a:spcPts val="0"/>
                        </a:spcBef>
                        <a:spcAft>
                          <a:spcPts val="0"/>
                        </a:spcAft>
                        <a:buClr>
                          <a:srgbClr val="000000"/>
                        </a:buClr>
                        <a:buSzPts val="800"/>
                        <a:buFont typeface="Arial"/>
                        <a:buNone/>
                      </a:pPr>
                      <a:r>
                        <a:rPr lang="zh-CN" sz="600" u="none" cap="none" strike="noStrike"/>
                        <a:t>2022</a:t>
                      </a:r>
                      <a:endParaRPr sz="600" u="none" cap="none" strike="noStrike"/>
                    </a:p>
                  </a:txBody>
                  <a:tcPr marT="14300" marB="14300" marR="21425" marL="2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zh-CN" sz="600" u="none" cap="none" strike="noStrike"/>
                        <a:t>50</a:t>
                      </a:r>
                      <a:endParaRPr sz="600" u="none" cap="none" strike="noStrike"/>
                    </a:p>
                  </a:txBody>
                  <a:tcPr marT="14300" marB="14300" marR="21425" marL="2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zh-CN" sz="600" u="none" cap="none" strike="noStrike"/>
                        <a:t>78</a:t>
                      </a:r>
                      <a:endParaRPr sz="600" u="none" cap="none" strike="noStrike"/>
                    </a:p>
                  </a:txBody>
                  <a:tcPr marT="14300" marB="14300" marR="21425" marL="2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zh-CN" sz="600" u="none" cap="none" strike="noStrike"/>
                        <a:t>13</a:t>
                      </a:r>
                      <a:endParaRPr sz="600" u="none" cap="none" strike="noStrike"/>
                    </a:p>
                  </a:txBody>
                  <a:tcPr marT="14300" marB="14300" marR="21425" marL="2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zh-CN" sz="600" u="none" cap="none" strike="noStrike"/>
                        <a:t>13</a:t>
                      </a:r>
                      <a:endParaRPr sz="600" u="none" cap="none" strike="noStrike"/>
                    </a:p>
                  </a:txBody>
                  <a:tcPr marT="14300" marB="14300" marR="21425" marL="2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zh-CN" sz="600" u="none" cap="none" strike="noStrike"/>
                        <a:t>19</a:t>
                      </a:r>
                      <a:endParaRPr sz="600" u="none" cap="none" strike="noStrike"/>
                    </a:p>
                  </a:txBody>
                  <a:tcPr marT="14300" marB="14300" marR="21425" marL="2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b="1" lang="zh-CN" sz="600" u="none" cap="none" strike="noStrike"/>
                        <a:t>173</a:t>
                      </a:r>
                      <a:endParaRPr b="1" sz="600" u="none" cap="none" strike="noStrike"/>
                    </a:p>
                  </a:txBody>
                  <a:tcPr marT="14300" marB="14300" marR="21425" marL="2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800"/>
                        <a:buFont typeface="Arial"/>
                        <a:buNone/>
                      </a:pPr>
                      <a:r>
                        <a:rPr lang="zh-CN" sz="600" u="none" cap="none" strike="noStrike">
                          <a:solidFill>
                            <a:srgbClr val="FF2A00"/>
                          </a:solidFill>
                        </a:rPr>
                        <a:t>180</a:t>
                      </a:r>
                      <a:endParaRPr sz="600" u="none" cap="none" strike="noStrike">
                        <a:solidFill>
                          <a:srgbClr val="FF2A00"/>
                        </a:solidFill>
                      </a:endParaRPr>
                    </a:p>
                  </a:txBody>
                  <a:tcPr marT="14300" marB="14300" marR="21425" marL="2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917" name="Google Shape;917;p56"/>
          <p:cNvSpPr txBox="1"/>
          <p:nvPr/>
        </p:nvSpPr>
        <p:spPr>
          <a:xfrm>
            <a:off x="5014688" y="3579919"/>
            <a:ext cx="3715200" cy="4773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Number of services and DR switching time consumption of ID Bank in 2021-2022</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zh-CN" sz="600" u="none" cap="none" strike="noStrike">
                <a:solidFill>
                  <a:srgbClr val="000000"/>
                </a:solidFill>
                <a:latin typeface="Arial"/>
                <a:ea typeface="Arial"/>
                <a:cs typeface="Arial"/>
                <a:sym typeface="Arial"/>
              </a:rPr>
              <a:t>(ID银行2021-2022年服务数量及DR切换耗时情况)</a:t>
            </a:r>
            <a:endParaRPr b="0" i="0" sz="600" u="none" cap="none" strike="noStrike">
              <a:solidFill>
                <a:srgbClr val="000000"/>
              </a:solidFill>
              <a:latin typeface="Arial"/>
              <a:ea typeface="Arial"/>
              <a:cs typeface="Arial"/>
              <a:sym typeface="Arial"/>
            </a:endParaRPr>
          </a:p>
        </p:txBody>
      </p:sp>
      <p:sp>
        <p:nvSpPr>
          <p:cNvPr id="918" name="Google Shape;918;p56"/>
          <p:cNvSpPr txBox="1"/>
          <p:nvPr/>
        </p:nvSpPr>
        <p:spPr>
          <a:xfrm>
            <a:off x="376631" y="638963"/>
            <a:ext cx="449700" cy="384900"/>
          </a:xfrm>
          <a:prstGeom prst="rect">
            <a:avLst/>
          </a:prstGeom>
          <a:solidFill>
            <a:schemeClr val="accent5"/>
          </a:solid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zh-CN" sz="1600"/>
              <a:t>01</a:t>
            </a:r>
            <a:endParaRPr b="1" sz="1600"/>
          </a:p>
        </p:txBody>
      </p:sp>
      <p:sp>
        <p:nvSpPr>
          <p:cNvPr id="919" name="Google Shape;919;p56"/>
          <p:cNvSpPr txBox="1"/>
          <p:nvPr/>
        </p:nvSpPr>
        <p:spPr>
          <a:xfrm>
            <a:off x="888300" y="668606"/>
            <a:ext cx="10773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zh-CN" sz="1400"/>
              <a:t>Situation</a:t>
            </a:r>
            <a:endParaRPr b="1" sz="1400"/>
          </a:p>
        </p:txBody>
      </p:sp>
      <p:sp>
        <p:nvSpPr>
          <p:cNvPr id="920" name="Google Shape;920;p56"/>
          <p:cNvSpPr txBox="1"/>
          <p:nvPr/>
        </p:nvSpPr>
        <p:spPr>
          <a:xfrm>
            <a:off x="319481" y="4428356"/>
            <a:ext cx="449700" cy="384900"/>
          </a:xfrm>
          <a:prstGeom prst="rect">
            <a:avLst/>
          </a:prstGeom>
          <a:solidFill>
            <a:schemeClr val="accent5"/>
          </a:solid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zh-CN" sz="1600"/>
              <a:t>02</a:t>
            </a:r>
            <a:endParaRPr b="1" sz="1600"/>
          </a:p>
        </p:txBody>
      </p:sp>
      <p:sp>
        <p:nvSpPr>
          <p:cNvPr id="921" name="Google Shape;921;p56"/>
          <p:cNvSpPr txBox="1"/>
          <p:nvPr/>
        </p:nvSpPr>
        <p:spPr>
          <a:xfrm>
            <a:off x="831150" y="4458000"/>
            <a:ext cx="10773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zh-CN" sz="1400"/>
              <a:t>Target</a:t>
            </a:r>
            <a:endParaRPr b="1" sz="1400"/>
          </a:p>
        </p:txBody>
      </p:sp>
      <p:sp>
        <p:nvSpPr>
          <p:cNvPr id="922" name="Google Shape;922;p56"/>
          <p:cNvSpPr txBox="1"/>
          <p:nvPr/>
        </p:nvSpPr>
        <p:spPr>
          <a:xfrm>
            <a:off x="1594463" y="4405725"/>
            <a:ext cx="6867600" cy="403200"/>
          </a:xfrm>
          <a:prstGeom prst="rect">
            <a:avLst/>
          </a:prstGeom>
          <a:noFill/>
          <a:ln cap="flat" cmpd="sng" w="9525">
            <a:solidFill>
              <a:schemeClr val="dk1"/>
            </a:solidFill>
            <a:prstDash val="solid"/>
            <a:round/>
            <a:headEnd len="sm" w="sm" type="none"/>
            <a:tailEnd len="sm" w="sm" type="none"/>
          </a:ln>
        </p:spPr>
        <p:txBody>
          <a:bodyPr anchorCtr="0" anchor="t" bIns="68575" lIns="68575" spcFirstLastPara="1" rIns="68575" wrap="square" tIns="68575">
            <a:spAutoFit/>
          </a:bodyPr>
          <a:lstStyle/>
          <a:p>
            <a:pPr indent="-215900" lvl="0" marL="342900" rtl="0" algn="l">
              <a:lnSpc>
                <a:spcPct val="115000"/>
              </a:lnSpc>
              <a:spcBef>
                <a:spcPts val="0"/>
              </a:spcBef>
              <a:spcAft>
                <a:spcPts val="0"/>
              </a:spcAft>
              <a:buClr>
                <a:schemeClr val="dk1"/>
              </a:buClr>
              <a:buSzPts val="800"/>
              <a:buChar char="●"/>
            </a:pPr>
            <a:r>
              <a:rPr lang="zh-CN" sz="800">
                <a:solidFill>
                  <a:schemeClr val="dk1"/>
                </a:solidFill>
              </a:rPr>
              <a:t>Through tool or process optimization, ensure that DR switching does not lose data, RPO=0;</a:t>
            </a:r>
            <a:endParaRPr sz="800">
              <a:solidFill>
                <a:schemeClr val="dk1"/>
              </a:solidFill>
            </a:endParaRPr>
          </a:p>
          <a:p>
            <a:pPr indent="-215900" lvl="0" marL="342900" rtl="0" algn="l">
              <a:lnSpc>
                <a:spcPct val="115000"/>
              </a:lnSpc>
              <a:spcBef>
                <a:spcPts val="0"/>
              </a:spcBef>
              <a:spcAft>
                <a:spcPts val="0"/>
              </a:spcAft>
              <a:buClr>
                <a:schemeClr val="dk1"/>
              </a:buClr>
              <a:buSzPts val="800"/>
              <a:buChar char="●"/>
            </a:pPr>
            <a:r>
              <a:rPr lang="zh-CN" sz="800">
                <a:solidFill>
                  <a:schemeClr val="dk1"/>
                </a:solidFill>
              </a:rPr>
              <a:t>Through tool or process optimization, ensure that the DR datacenter  can be switched,RTO &lt; 4 hours;</a:t>
            </a:r>
            <a:endParaRPr sz="8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57"/>
          <p:cNvSpPr txBox="1"/>
          <p:nvPr>
            <p:ph type="title"/>
          </p:nvPr>
        </p:nvSpPr>
        <p:spPr>
          <a:xfrm>
            <a:off x="370375" y="235425"/>
            <a:ext cx="6855000" cy="572700"/>
          </a:xfrm>
          <a:prstGeom prst="rect">
            <a:avLst/>
          </a:prstGeom>
          <a:noFill/>
          <a:ln>
            <a:noFill/>
          </a:ln>
        </p:spPr>
        <p:txBody>
          <a:bodyPr anchorCtr="0" anchor="ctr" bIns="19050" lIns="19050" spcFirstLastPara="1" rIns="19050" wrap="square" tIns="19050">
            <a:normAutofit/>
          </a:bodyPr>
          <a:lstStyle/>
          <a:p>
            <a:pPr indent="0" lvl="0" marL="0" rtl="0" algn="l">
              <a:lnSpc>
                <a:spcPct val="100000"/>
              </a:lnSpc>
              <a:spcBef>
                <a:spcPts val="0"/>
              </a:spcBef>
              <a:spcAft>
                <a:spcPts val="0"/>
              </a:spcAft>
              <a:buClr>
                <a:schemeClr val="dk1"/>
              </a:buClr>
              <a:buSzPts val="800"/>
              <a:buFont typeface="Arial"/>
              <a:buNone/>
            </a:pPr>
            <a:r>
              <a:rPr lang="zh-CN" sz="1700">
                <a:latin typeface="Calibri"/>
                <a:ea typeface="Calibri"/>
                <a:cs typeface="Calibri"/>
                <a:sym typeface="Calibri"/>
              </a:rPr>
              <a:t>DR Switching </a:t>
            </a:r>
            <a:r>
              <a:rPr lang="zh-CN" sz="1700"/>
              <a:t>risk solution: division of responsibilities of project  </a:t>
            </a:r>
            <a:endParaRPr sz="1700">
              <a:solidFill>
                <a:schemeClr val="dk1"/>
              </a:solidFill>
            </a:endParaRPr>
          </a:p>
        </p:txBody>
      </p:sp>
      <p:sp>
        <p:nvSpPr>
          <p:cNvPr id="928" name="Google Shape;928;p57"/>
          <p:cNvSpPr txBox="1"/>
          <p:nvPr>
            <p:ph idx="12" type="sldNum"/>
          </p:nvPr>
        </p:nvSpPr>
        <p:spPr>
          <a:xfrm>
            <a:off x="8774649" y="4780550"/>
            <a:ext cx="369300" cy="192300"/>
          </a:xfrm>
          <a:prstGeom prst="rect">
            <a:avLst/>
          </a:prstGeom>
          <a:noFill/>
          <a:ln>
            <a:noFill/>
          </a:ln>
        </p:spPr>
        <p:txBody>
          <a:bodyPr anchorCtr="0" anchor="t" bIns="19050" lIns="19050" spcFirstLastPara="1" rIns="19050" wrap="square" tIns="19050">
            <a:spAutoFit/>
          </a:bodyPr>
          <a:lstStyle/>
          <a:p>
            <a:pPr indent="0" lvl="0" marL="0" rtl="0" algn="ctr">
              <a:spcBef>
                <a:spcPts val="0"/>
              </a:spcBef>
              <a:spcAft>
                <a:spcPts val="0"/>
              </a:spcAft>
              <a:buClr>
                <a:srgbClr val="000000"/>
              </a:buClr>
              <a:buSzPts val="1000"/>
              <a:buFont typeface="Arial"/>
              <a:buNone/>
            </a:pPr>
            <a:fld id="{00000000-1234-1234-1234-123412341234}" type="slidenum">
              <a:rPr b="1" lang="zh-CN" sz="1000">
                <a:solidFill>
                  <a:schemeClr val="lt1"/>
                </a:solidFill>
                <a:latin typeface="Roboto"/>
                <a:ea typeface="Roboto"/>
                <a:cs typeface="Roboto"/>
                <a:sym typeface="Roboto"/>
              </a:rPr>
              <a:t>‹#›</a:t>
            </a:fld>
            <a:endParaRPr b="1" sz="1000">
              <a:solidFill>
                <a:schemeClr val="lt1"/>
              </a:solidFill>
              <a:latin typeface="Roboto"/>
              <a:ea typeface="Roboto"/>
              <a:cs typeface="Roboto"/>
              <a:sym typeface="Roboto"/>
            </a:endParaRPr>
          </a:p>
        </p:txBody>
      </p:sp>
      <p:graphicFrame>
        <p:nvGraphicFramePr>
          <p:cNvPr id="929" name="Google Shape;929;p57"/>
          <p:cNvGraphicFramePr/>
          <p:nvPr/>
        </p:nvGraphicFramePr>
        <p:xfrm>
          <a:off x="879653" y="1199267"/>
          <a:ext cx="3000000" cy="3000000"/>
        </p:xfrm>
        <a:graphic>
          <a:graphicData uri="http://schemas.openxmlformats.org/drawingml/2006/table">
            <a:tbl>
              <a:tblPr bandRow="1" firstRow="1">
                <a:noFill/>
                <a:tableStyleId>{2894DB9D-5DC0-42E4-BE11-B29076556DFC}</a:tableStyleId>
              </a:tblPr>
              <a:tblGrid>
                <a:gridCol w="2005850"/>
                <a:gridCol w="4678725"/>
              </a:tblGrid>
              <a:tr h="158075">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solidFill>
                            <a:srgbClr val="000000"/>
                          </a:solidFill>
                        </a:rPr>
                        <a:t>角色</a:t>
                      </a:r>
                      <a:endParaRPr sz="700" u="none" cap="none" strike="noStrike">
                        <a:solidFill>
                          <a:srgbClr val="000000"/>
                        </a:solidFill>
                      </a:endParaRPr>
                    </a:p>
                  </a:txBody>
                  <a:tcPr marT="17875" marB="17875" marR="17875" marL="17875">
                    <a:solidFill>
                      <a:srgbClr val="4A86E8"/>
                    </a:solidFill>
                  </a:tcPr>
                </a:tc>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solidFill>
                            <a:srgbClr val="000000"/>
                          </a:solidFill>
                        </a:rPr>
                        <a:t>职责</a:t>
                      </a:r>
                      <a:endParaRPr sz="700" u="none" cap="none" strike="noStrike">
                        <a:solidFill>
                          <a:srgbClr val="000000"/>
                        </a:solidFill>
                      </a:endParaRPr>
                    </a:p>
                  </a:txBody>
                  <a:tcPr marT="17875" marB="17875" marR="17875" marL="17875">
                    <a:solidFill>
                      <a:srgbClr val="4A86E8"/>
                    </a:solidFill>
                  </a:tcPr>
                </a:tc>
              </a:tr>
              <a:tr h="168500">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市场pic</a:t>
                      </a:r>
                      <a:endParaRPr sz="700" u="none" cap="none" strike="noStrike"/>
                    </a:p>
                  </a:txBody>
                  <a:tcPr marT="17875" marB="17875" marR="17875" marL="17875">
                    <a:lnB cap="flat" cmpd="sng" w="12700">
                      <a:solidFill>
                        <a:srgbClr val="FFFFFF"/>
                      </a:solidFill>
                      <a:prstDash val="solid"/>
                      <a:round/>
                      <a:headEnd len="sm" w="sm" type="none"/>
                      <a:tailEnd len="sm" w="sm" type="none"/>
                    </a:lnB>
                    <a:solidFill>
                      <a:srgbClr val="F4F5F7"/>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zh-CN" sz="700" u="none" cap="none" strike="noStrike"/>
                        <a:t>1、DR切换第一责任人</a:t>
                      </a:r>
                      <a:r>
                        <a:rPr lang="zh-CN" sz="700" u="none" cap="none" strike="noStrike">
                          <a:latin typeface="SimSun"/>
                          <a:ea typeface="SimSun"/>
                          <a:cs typeface="SimSun"/>
                          <a:sym typeface="SimSun"/>
                        </a:rPr>
                        <a:t>。</a:t>
                      </a:r>
                      <a:r>
                        <a:rPr lang="zh-CN" sz="700" u="none" cap="none" strike="noStrike"/>
                        <a:t>    2、协调资源完成技术方案落地</a:t>
                      </a:r>
                      <a:endParaRPr sz="700" u="none" cap="none" strike="noStrike"/>
                    </a:p>
                  </a:txBody>
                  <a:tcPr marT="17875" marB="17875" marR="17875" marL="17875">
                    <a:lnB cap="flat" cmpd="sng" w="12700">
                      <a:solidFill>
                        <a:srgbClr val="FFFFFF"/>
                      </a:solidFill>
                      <a:prstDash val="solid"/>
                      <a:round/>
                      <a:headEnd len="sm" w="sm" type="none"/>
                      <a:tailEnd len="sm" w="sm" type="none"/>
                    </a:lnB>
                    <a:solidFill>
                      <a:srgbClr val="F4F5F7"/>
                    </a:solidFill>
                  </a:tcPr>
                </a:tc>
              </a:tr>
              <a:tr h="643200">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横向pic</a:t>
                      </a:r>
                      <a:endParaRPr sz="700" u="none" cap="none" strike="noStrike"/>
                    </a:p>
                  </a:txBody>
                  <a:tcPr marT="17875" marB="17875" marR="17875" marL="178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4F5F7"/>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zh-CN" sz="700" u="none" cap="none" strike="noStrike"/>
                        <a:t>1、DR切换主要责任人，配合市场PIC完成DR切换；</a:t>
                      </a:r>
                      <a:endParaRPr sz="700" u="none" cap="none" strike="noStrike"/>
                    </a:p>
                    <a:p>
                      <a:pPr indent="0" lvl="0" marL="0" marR="0" rtl="0" algn="l">
                        <a:lnSpc>
                          <a:spcPct val="100000"/>
                        </a:lnSpc>
                        <a:spcBef>
                          <a:spcPts val="0"/>
                        </a:spcBef>
                        <a:spcAft>
                          <a:spcPts val="0"/>
                        </a:spcAft>
                        <a:buClr>
                          <a:srgbClr val="000000"/>
                        </a:buClr>
                        <a:buSzPts val="700"/>
                        <a:buFont typeface="Arial"/>
                        <a:buNone/>
                      </a:pPr>
                      <a:r>
                        <a:rPr lang="zh-CN" sz="700" u="none" cap="none" strike="noStrike"/>
                        <a:t>2、输出整体DR切换方案和时序,DR切换技术风险分析和预案设计</a:t>
                      </a:r>
                      <a:endParaRPr sz="700" u="none" cap="none" strike="noStrike"/>
                    </a:p>
                    <a:p>
                      <a:pPr indent="0" lvl="0" marL="0" marR="0" rtl="0" algn="l">
                        <a:lnSpc>
                          <a:spcPct val="100000"/>
                        </a:lnSpc>
                        <a:spcBef>
                          <a:spcPts val="0"/>
                        </a:spcBef>
                        <a:spcAft>
                          <a:spcPts val="0"/>
                        </a:spcAft>
                        <a:buClr>
                          <a:srgbClr val="000000"/>
                        </a:buClr>
                        <a:buSzPts val="700"/>
                        <a:buFont typeface="Arial"/>
                        <a:buNone/>
                      </a:pPr>
                      <a:r>
                        <a:rPr lang="zh-CN" sz="700" u="none" cap="none" strike="noStrike"/>
                        <a:t>3、制定DR目标文件并牵头DR项目管理</a:t>
                      </a:r>
                      <a:endParaRPr sz="700" u="none" cap="none" strike="noStrike"/>
                    </a:p>
                    <a:p>
                      <a:pPr indent="0" lvl="0" marL="0" marR="0" rtl="0" algn="l">
                        <a:lnSpc>
                          <a:spcPct val="100000"/>
                        </a:lnSpc>
                        <a:spcBef>
                          <a:spcPts val="0"/>
                        </a:spcBef>
                        <a:spcAft>
                          <a:spcPts val="0"/>
                        </a:spcAft>
                        <a:buClr>
                          <a:srgbClr val="000000"/>
                        </a:buClr>
                        <a:buSzPts val="700"/>
                        <a:buFont typeface="Arial"/>
                        <a:buNone/>
                      </a:pPr>
                      <a:r>
                        <a:rPr lang="zh-CN" sz="700" u="none" cap="none" strike="noStrike"/>
                        <a:t>4、沉淀DR切换提效工具 </a:t>
                      </a:r>
                      <a:endParaRPr sz="700" u="none" cap="none" strike="noStrike"/>
                    </a:p>
                    <a:p>
                      <a:pPr indent="0" lvl="0" marL="0" marR="0" rtl="0" algn="l">
                        <a:lnSpc>
                          <a:spcPct val="100000"/>
                        </a:lnSpc>
                        <a:spcBef>
                          <a:spcPts val="0"/>
                        </a:spcBef>
                        <a:spcAft>
                          <a:spcPts val="0"/>
                        </a:spcAft>
                        <a:buClr>
                          <a:srgbClr val="000000"/>
                        </a:buClr>
                        <a:buSzPts val="700"/>
                        <a:buFont typeface="Arial"/>
                        <a:buNone/>
                      </a:pPr>
                      <a:r>
                        <a:rPr lang="zh-CN" sz="700" u="none" cap="none" strike="noStrike"/>
                        <a:t>5、check pic 输出的方案正确性和完整度</a:t>
                      </a:r>
                      <a:endParaRPr sz="700" u="none" cap="none" strike="noStrike"/>
                    </a:p>
                    <a:p>
                      <a:pPr indent="0" lvl="0" marL="0" marR="0" rtl="0" algn="l">
                        <a:lnSpc>
                          <a:spcPct val="100000"/>
                        </a:lnSpc>
                        <a:spcBef>
                          <a:spcPts val="0"/>
                        </a:spcBef>
                        <a:spcAft>
                          <a:spcPts val="0"/>
                        </a:spcAft>
                        <a:buClr>
                          <a:srgbClr val="000000"/>
                        </a:buClr>
                        <a:buSzPts val="700"/>
                        <a:buFont typeface="Arial"/>
                        <a:buNone/>
                      </a:pPr>
                      <a:r>
                        <a:rPr lang="zh-CN" sz="700" u="none" cap="none" strike="noStrike"/>
                        <a:t>6、组织DR切换复盘，总结DR经验，推广各个市场。</a:t>
                      </a:r>
                      <a:endParaRPr sz="700" u="none" cap="none" strike="noStrike"/>
                    </a:p>
                  </a:txBody>
                  <a:tcPr marT="17875" marB="17875" marR="17875" marL="17875">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4F5F7"/>
                    </a:solidFill>
                  </a:tcPr>
                </a:tc>
              </a:tr>
              <a:tr h="477300">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各个模块pic</a:t>
                      </a:r>
                      <a:endParaRPr sz="700" u="none" cap="none" strike="noStrike"/>
                    </a:p>
                  </a:txBody>
                  <a:tcPr marT="17875" marB="17875" marR="17875" marL="17875">
                    <a:lnT cap="flat" cmpd="sng" w="38100">
                      <a:solidFill>
                        <a:srgbClr val="FFFFFF"/>
                      </a:solidFill>
                      <a:prstDash val="solid"/>
                      <a:round/>
                      <a:headEnd len="sm" w="sm" type="none"/>
                      <a:tailEnd len="sm" w="sm" type="none"/>
                    </a:lnT>
                    <a:solidFill>
                      <a:srgbClr val="F4F5F7"/>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zh-CN" sz="700" u="none" cap="none" strike="noStrike"/>
                        <a:t>1、根据DR切换手册指引完成对应模块的切换方案梳理。</a:t>
                      </a:r>
                      <a:endParaRPr sz="700" u="none" cap="none" strike="noStrike"/>
                    </a:p>
                    <a:p>
                      <a:pPr indent="0" lvl="0" marL="0" marR="0" rtl="0" algn="l">
                        <a:lnSpc>
                          <a:spcPct val="100000"/>
                        </a:lnSpc>
                        <a:spcBef>
                          <a:spcPts val="0"/>
                        </a:spcBef>
                        <a:spcAft>
                          <a:spcPts val="0"/>
                        </a:spcAft>
                        <a:buClr>
                          <a:srgbClr val="000000"/>
                        </a:buClr>
                        <a:buSzPts val="700"/>
                        <a:buFont typeface="Arial"/>
                        <a:buNone/>
                      </a:pPr>
                      <a:r>
                        <a:rPr lang="zh-CN" sz="700" u="none" cap="none" strike="noStrike"/>
                        <a:t>2、根据DR切换目标文件完成对应的task。</a:t>
                      </a:r>
                      <a:endParaRPr sz="700" u="none" cap="none" strike="noStrike"/>
                    </a:p>
                    <a:p>
                      <a:pPr indent="0" lvl="0" marL="0" marR="0" rtl="0" algn="l">
                        <a:lnSpc>
                          <a:spcPct val="100000"/>
                        </a:lnSpc>
                        <a:spcBef>
                          <a:spcPts val="0"/>
                        </a:spcBef>
                        <a:spcAft>
                          <a:spcPts val="0"/>
                        </a:spcAft>
                        <a:buClr>
                          <a:srgbClr val="000000"/>
                        </a:buClr>
                        <a:buSzPts val="700"/>
                        <a:buFont typeface="Arial"/>
                        <a:buNone/>
                      </a:pPr>
                      <a:r>
                        <a:rPr lang="zh-CN" sz="700" u="none" cap="none" strike="noStrike"/>
                        <a:t>3、确保负责模块DR切换的顺利完成。</a:t>
                      </a:r>
                      <a:endParaRPr sz="700" u="none" cap="none" strike="noStrike"/>
                    </a:p>
                  </a:txBody>
                  <a:tcPr marT="17875" marB="17875" marR="17875" marL="17875">
                    <a:lnT cap="flat" cmpd="sng" w="38100">
                      <a:solidFill>
                        <a:srgbClr val="FFFFFF"/>
                      </a:solidFill>
                      <a:prstDash val="solid"/>
                      <a:round/>
                      <a:headEnd len="sm" w="sm" type="none"/>
                      <a:tailEnd len="sm" w="sm" type="none"/>
                    </a:lnT>
                    <a:solidFill>
                      <a:srgbClr val="F4F5F7"/>
                    </a:solidFill>
                  </a:tcPr>
                </a:tc>
              </a:tr>
              <a:tr h="275175">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SRE</a:t>
                      </a:r>
                      <a:endParaRPr sz="700" u="none" cap="none" strike="noStrike"/>
                    </a:p>
                  </a:txBody>
                  <a:tcPr marT="17875" marB="17875" marR="17875" marL="17875">
                    <a:solidFill>
                      <a:srgbClr val="F4F5F7"/>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zh-CN" sz="700" u="none" cap="none" strike="noStrike"/>
                        <a:t>1、完成DR 网络重建    </a:t>
                      </a:r>
                      <a:endParaRPr sz="700" u="none" cap="none" strike="noStrike"/>
                    </a:p>
                    <a:p>
                      <a:pPr indent="0" lvl="0" marL="0" marR="0" rtl="0" algn="l">
                        <a:lnSpc>
                          <a:spcPct val="100000"/>
                        </a:lnSpc>
                        <a:spcBef>
                          <a:spcPts val="0"/>
                        </a:spcBef>
                        <a:spcAft>
                          <a:spcPts val="0"/>
                        </a:spcAft>
                        <a:buClr>
                          <a:srgbClr val="000000"/>
                        </a:buClr>
                        <a:buSzPts val="700"/>
                        <a:buFont typeface="Arial"/>
                        <a:buNone/>
                      </a:pPr>
                      <a:r>
                        <a:rPr lang="zh-CN" sz="700" u="none" cap="none" strike="noStrike"/>
                        <a:t>2、协调硬件、应用厂商、关联方的等切换运维人员</a:t>
                      </a:r>
                      <a:endParaRPr sz="700" u="none" cap="none" strike="noStrike"/>
                    </a:p>
                    <a:p>
                      <a:pPr indent="0" lvl="0" marL="0" marR="0" rtl="0" algn="l">
                        <a:lnSpc>
                          <a:spcPct val="100000"/>
                        </a:lnSpc>
                        <a:spcBef>
                          <a:spcPts val="0"/>
                        </a:spcBef>
                        <a:spcAft>
                          <a:spcPts val="0"/>
                        </a:spcAft>
                        <a:buClr>
                          <a:srgbClr val="000000"/>
                        </a:buClr>
                        <a:buSzPts val="700"/>
                        <a:buFont typeface="Arial"/>
                        <a:buNone/>
                      </a:pPr>
                      <a:r>
                        <a:rPr lang="zh-CN" sz="700" u="none" cap="none" strike="noStrike"/>
                        <a:t>3、ops端切换方案</a:t>
                      </a:r>
                      <a:endParaRPr sz="700" u="none" cap="none" strike="noStrike"/>
                    </a:p>
                    <a:p>
                      <a:pPr indent="0" lvl="0" marL="0" marR="0" rtl="0" algn="l">
                        <a:lnSpc>
                          <a:spcPct val="100000"/>
                        </a:lnSpc>
                        <a:spcBef>
                          <a:spcPts val="0"/>
                        </a:spcBef>
                        <a:spcAft>
                          <a:spcPts val="0"/>
                        </a:spcAft>
                        <a:buClr>
                          <a:srgbClr val="000000"/>
                        </a:buClr>
                        <a:buSzPts val="700"/>
                        <a:buFont typeface="Arial"/>
                        <a:buNone/>
                      </a:pPr>
                      <a:r>
                        <a:rPr lang="zh-CN" sz="700" u="none" cap="none" strike="noStrike"/>
                        <a:t>4、负责切换方案脚本整理</a:t>
                      </a:r>
                      <a:endParaRPr sz="700" u="none" cap="none" strike="noStrike"/>
                    </a:p>
                  </a:txBody>
                  <a:tcPr marT="17875" marB="17875" marR="17875" marL="17875">
                    <a:solidFill>
                      <a:srgbClr val="F4F5F7"/>
                    </a:solidFill>
                  </a:tcPr>
                </a:tc>
              </a:tr>
              <a:tr h="392200">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QA</a:t>
                      </a:r>
                      <a:endParaRPr sz="700" u="none" cap="none" strike="noStrike"/>
                    </a:p>
                  </a:txBody>
                  <a:tcPr marT="17875" marB="17875" marR="17875" marL="17875">
                    <a:solidFill>
                      <a:srgbClr val="F4F5F7"/>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zh-CN" sz="700" u="none" cap="none" strike="noStrike"/>
                        <a:t>1、输出测试用例   </a:t>
                      </a:r>
                      <a:endParaRPr sz="700" u="none" cap="none" strike="noStrike"/>
                    </a:p>
                    <a:p>
                      <a:pPr indent="0" lvl="0" marL="0" marR="0" rtl="0" algn="l">
                        <a:lnSpc>
                          <a:spcPct val="100000"/>
                        </a:lnSpc>
                        <a:spcBef>
                          <a:spcPts val="0"/>
                        </a:spcBef>
                        <a:spcAft>
                          <a:spcPts val="0"/>
                        </a:spcAft>
                        <a:buClr>
                          <a:srgbClr val="000000"/>
                        </a:buClr>
                        <a:buSzPts val="700"/>
                        <a:buFont typeface="Arial"/>
                        <a:buNone/>
                      </a:pPr>
                      <a:r>
                        <a:rPr lang="zh-CN" sz="700" u="none" cap="none" strike="noStrike"/>
                        <a:t> 2、负责DR 切换/回切后的内部验证</a:t>
                      </a:r>
                      <a:endParaRPr sz="700" u="none" cap="none" strike="noStrike"/>
                    </a:p>
                    <a:p>
                      <a:pPr indent="0" lvl="0" marL="0" marR="0" rtl="0" algn="l">
                        <a:lnSpc>
                          <a:spcPct val="100000"/>
                        </a:lnSpc>
                        <a:spcBef>
                          <a:spcPts val="0"/>
                        </a:spcBef>
                        <a:spcAft>
                          <a:spcPts val="0"/>
                        </a:spcAft>
                        <a:buClr>
                          <a:srgbClr val="000000"/>
                        </a:buClr>
                        <a:buSzPts val="700"/>
                        <a:buFont typeface="Arial"/>
                        <a:buNone/>
                      </a:pPr>
                      <a:r>
                        <a:rPr lang="zh-CN" sz="700" u="none" cap="none" strike="noStrike"/>
                        <a:t>3、记录各个步骤的实际开始时间、完成时间</a:t>
                      </a:r>
                      <a:endParaRPr sz="700" u="none" cap="none" strike="noStrike"/>
                    </a:p>
                  </a:txBody>
                  <a:tcPr marT="17875" marB="17875" marR="17875" marL="17875">
                    <a:solidFill>
                      <a:srgbClr val="F4F5F7"/>
                    </a:solidFill>
                  </a:tcPr>
                </a:tc>
              </a:tr>
              <a:tr h="158075">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highlight>
                            <a:srgbClr val="FFFFFF"/>
                          </a:highlight>
                        </a:rPr>
                        <a:t>DBA</a:t>
                      </a:r>
                      <a:endParaRPr sz="700" u="none" cap="none" strike="noStrike">
                        <a:highlight>
                          <a:srgbClr val="FFFFFF"/>
                        </a:highlight>
                      </a:endParaRPr>
                    </a:p>
                  </a:txBody>
                  <a:tcPr marT="17875" marB="17875" marR="17875" marL="17875">
                    <a:solidFill>
                      <a:srgbClr val="F4F5F7"/>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zh-CN" sz="700" u="none" cap="none" strike="noStrike"/>
                        <a:t>1、完成数据备份    2、完成数据库切换</a:t>
                      </a:r>
                      <a:endParaRPr sz="700" u="none" cap="none" strike="noStrike"/>
                    </a:p>
                  </a:txBody>
                  <a:tcPr marT="17875" marB="17875" marR="17875" marL="17875">
                    <a:solidFill>
                      <a:srgbClr val="F4F5F7"/>
                    </a:solidFill>
                  </a:tcPr>
                </a:tc>
              </a:tr>
              <a:tr h="168725">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中间件SRE</a:t>
                      </a:r>
                      <a:endParaRPr sz="700" u="none" cap="none" strike="noStrike"/>
                    </a:p>
                  </a:txBody>
                  <a:tcPr marT="17875" marB="17875" marR="17875" marL="17875">
                    <a:solidFill>
                      <a:srgbClr val="F4F5F7"/>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zh-CN" sz="700" u="none" cap="none" strike="noStrike"/>
                        <a:t>1、负责对应中间件切换    2、负责对应中间件数据同步一致</a:t>
                      </a:r>
                      <a:endParaRPr sz="700" u="none" cap="none" strike="noStrike"/>
                    </a:p>
                  </a:txBody>
                  <a:tcPr marT="17875" marB="17875" marR="17875" marL="17875">
                    <a:solidFill>
                      <a:srgbClr val="F4F5F7"/>
                    </a:solidFill>
                  </a:tcPr>
                </a:tc>
              </a:tr>
              <a:tr h="158075">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PM</a:t>
                      </a:r>
                      <a:endParaRPr sz="700" u="none" cap="none" strike="noStrike"/>
                    </a:p>
                  </a:txBody>
                  <a:tcPr marT="17875" marB="17875" marR="17875" marL="17875">
                    <a:solidFill>
                      <a:srgbClr val="F4F5F7"/>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zh-CN" sz="700" u="none" cap="none" strike="noStrike"/>
                        <a:t>1、配合DR切换协调关联方停流方案 </a:t>
                      </a:r>
                      <a:endParaRPr sz="700" u="none" cap="none" strike="noStrike"/>
                    </a:p>
                  </a:txBody>
                  <a:tcPr marT="17875" marB="17875" marR="17875" marL="17875">
                    <a:solidFill>
                      <a:srgbClr val="F4F5F7"/>
                    </a:solidFill>
                  </a:tcPr>
                </a:tc>
              </a:tr>
              <a:tr h="275175">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Local 业务人员</a:t>
                      </a:r>
                      <a:endParaRPr sz="700" u="none" cap="none" strike="noStrike"/>
                    </a:p>
                  </a:txBody>
                  <a:tcPr marT="17875" marB="17875" marR="17875" marL="17875">
                    <a:solidFill>
                      <a:srgbClr val="F4F5F7"/>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zh-CN" sz="700" u="none" cap="none" strike="noStrike"/>
                        <a:t>1、负责提供演练公告方案    2、负责流量放开前的业务验证</a:t>
                      </a:r>
                      <a:endParaRPr sz="700" u="none" cap="none" strike="noStrike"/>
                    </a:p>
                    <a:p>
                      <a:pPr indent="0" lvl="0" marL="0" marR="0" rtl="0" algn="l">
                        <a:lnSpc>
                          <a:spcPct val="100000"/>
                        </a:lnSpc>
                        <a:spcBef>
                          <a:spcPts val="0"/>
                        </a:spcBef>
                        <a:spcAft>
                          <a:spcPts val="0"/>
                        </a:spcAft>
                        <a:buClr>
                          <a:srgbClr val="000000"/>
                        </a:buClr>
                        <a:buSzPts val="700"/>
                        <a:buFont typeface="Arial"/>
                        <a:buNone/>
                      </a:pPr>
                      <a:r>
                        <a:rPr lang="zh-CN" sz="700" u="none" cap="none" strike="noStrike"/>
                        <a:t>3、负责协调DR切换各个关联方</a:t>
                      </a:r>
                      <a:endParaRPr sz="700" u="none" cap="none" strike="noStrike"/>
                    </a:p>
                  </a:txBody>
                  <a:tcPr marT="17875" marB="17875" marR="17875" marL="17875">
                    <a:solidFill>
                      <a:srgbClr val="F4F5F7"/>
                    </a:solidFill>
                  </a:tcPr>
                </a:tc>
              </a:tr>
              <a:tr h="275000">
                <a:tc>
                  <a:txBody>
                    <a:bodyPr/>
                    <a:lstStyle/>
                    <a:p>
                      <a:pPr indent="0" lvl="0" marL="0" marR="0" rtl="0" algn="ctr">
                        <a:lnSpc>
                          <a:spcPct val="100000"/>
                        </a:lnSpc>
                        <a:spcBef>
                          <a:spcPts val="0"/>
                        </a:spcBef>
                        <a:spcAft>
                          <a:spcPts val="0"/>
                        </a:spcAft>
                        <a:buClr>
                          <a:srgbClr val="000000"/>
                        </a:buClr>
                        <a:buSzPts val="700"/>
                        <a:buFont typeface="Arial"/>
                        <a:buNone/>
                      </a:pPr>
                      <a:r>
                        <a:rPr lang="zh-CN" sz="700" u="none" cap="none" strike="noStrike"/>
                        <a:t>第三方服务支持人员(硬件、应用厂商、关联方)</a:t>
                      </a:r>
                      <a:endParaRPr sz="700" u="none" cap="none" strike="noStrike"/>
                    </a:p>
                  </a:txBody>
                  <a:tcPr marT="17875" marB="17875" marR="17875" marL="17875">
                    <a:solidFill>
                      <a:srgbClr val="F4F5F7"/>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zh-CN" sz="700" u="none" cap="none" strike="noStrike"/>
                        <a:t>1、配合DR切换，处理DR切换中对应应用发生的问题</a:t>
                      </a:r>
                      <a:endParaRPr sz="700" u="none" cap="none" strike="noStrike"/>
                    </a:p>
                  </a:txBody>
                  <a:tcPr marT="17875" marB="17875" marR="17875" marL="17875">
                    <a:solidFill>
                      <a:srgbClr val="F4F5F7"/>
                    </a:solidFill>
                  </a:tcPr>
                </a:tc>
              </a:tr>
            </a:tbl>
          </a:graphicData>
        </a:graphic>
      </p:graphicFrame>
      <p:sp>
        <p:nvSpPr>
          <p:cNvPr id="930" name="Google Shape;930;p57"/>
          <p:cNvSpPr txBox="1"/>
          <p:nvPr/>
        </p:nvSpPr>
        <p:spPr>
          <a:xfrm>
            <a:off x="319481" y="630966"/>
            <a:ext cx="449700" cy="384900"/>
          </a:xfrm>
          <a:prstGeom prst="rect">
            <a:avLst/>
          </a:prstGeom>
          <a:solidFill>
            <a:schemeClr val="accent5"/>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rgbClr val="000000"/>
                </a:solidFill>
                <a:latin typeface="Arial"/>
                <a:ea typeface="Arial"/>
                <a:cs typeface="Arial"/>
                <a:sym typeface="Arial"/>
              </a:rPr>
              <a:t>03</a:t>
            </a:r>
            <a:endParaRPr b="1" i="0" sz="1600" u="none" cap="none" strike="noStrike">
              <a:solidFill>
                <a:srgbClr val="000000"/>
              </a:solidFill>
              <a:latin typeface="Arial"/>
              <a:ea typeface="Arial"/>
              <a:cs typeface="Arial"/>
              <a:sym typeface="Arial"/>
            </a:endParaRPr>
          </a:p>
        </p:txBody>
      </p:sp>
      <p:sp>
        <p:nvSpPr>
          <p:cNvPr id="931" name="Google Shape;931;p57"/>
          <p:cNvSpPr txBox="1"/>
          <p:nvPr/>
        </p:nvSpPr>
        <p:spPr>
          <a:xfrm>
            <a:off x="831150" y="660610"/>
            <a:ext cx="10773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Arial"/>
                <a:ea typeface="Arial"/>
                <a:cs typeface="Arial"/>
                <a:sym typeface="Arial"/>
              </a:rPr>
              <a:t>Action</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58"/>
          <p:cNvSpPr txBox="1"/>
          <p:nvPr>
            <p:ph type="title"/>
          </p:nvPr>
        </p:nvSpPr>
        <p:spPr>
          <a:xfrm>
            <a:off x="370375" y="235425"/>
            <a:ext cx="8404200" cy="572700"/>
          </a:xfrm>
          <a:prstGeom prst="rect">
            <a:avLst/>
          </a:prstGeom>
          <a:noFill/>
          <a:ln>
            <a:noFill/>
          </a:ln>
        </p:spPr>
        <p:txBody>
          <a:bodyPr anchorCtr="0" anchor="ctr" bIns="38100" lIns="38100" spcFirstLastPara="1" rIns="38100" wrap="square" tIns="38100">
            <a:normAutofit/>
          </a:bodyPr>
          <a:lstStyle/>
          <a:p>
            <a:pPr indent="0" lvl="0" marL="0" marR="0" rtl="0" algn="l">
              <a:lnSpc>
                <a:spcPct val="100000"/>
              </a:lnSpc>
              <a:spcBef>
                <a:spcPts val="0"/>
              </a:spcBef>
              <a:spcAft>
                <a:spcPts val="0"/>
              </a:spcAft>
              <a:buClr>
                <a:schemeClr val="dk1"/>
              </a:buClr>
              <a:buSzPts val="800"/>
              <a:buFont typeface="Arial"/>
              <a:buNone/>
            </a:pPr>
            <a:r>
              <a:rPr lang="zh-CN" sz="1700">
                <a:solidFill>
                  <a:srgbClr val="EE4D2D"/>
                </a:solidFill>
                <a:latin typeface="Calibri"/>
                <a:ea typeface="Calibri"/>
                <a:cs typeface="Calibri"/>
                <a:sym typeface="Calibri"/>
              </a:rPr>
              <a:t>DR Switching </a:t>
            </a:r>
            <a:r>
              <a:rPr lang="zh-CN" sz="1700">
                <a:solidFill>
                  <a:srgbClr val="EE4D2D"/>
                </a:solidFill>
                <a:latin typeface="Arial"/>
                <a:ea typeface="Arial"/>
                <a:cs typeface="Arial"/>
                <a:sym typeface="Arial"/>
              </a:rPr>
              <a:t>risk solution</a:t>
            </a:r>
            <a:r>
              <a:rPr lang="zh-CN" sz="1700">
                <a:solidFill>
                  <a:srgbClr val="EE4D2D"/>
                </a:solidFill>
                <a:latin typeface="Calibri"/>
                <a:ea typeface="Calibri"/>
                <a:cs typeface="Calibri"/>
                <a:sym typeface="Calibri"/>
              </a:rPr>
              <a:t>: RPO=0</a:t>
            </a:r>
            <a:endParaRPr sz="1700">
              <a:solidFill>
                <a:srgbClr val="EE4D2D"/>
              </a:solidFill>
              <a:latin typeface="Arial"/>
              <a:ea typeface="Arial"/>
              <a:cs typeface="Arial"/>
              <a:sym typeface="Arial"/>
            </a:endParaRPr>
          </a:p>
        </p:txBody>
      </p:sp>
      <p:cxnSp>
        <p:nvCxnSpPr>
          <p:cNvPr id="937" name="Google Shape;937;p58"/>
          <p:cNvCxnSpPr/>
          <p:nvPr/>
        </p:nvCxnSpPr>
        <p:spPr>
          <a:xfrm>
            <a:off x="3308906" y="1060538"/>
            <a:ext cx="5100" cy="3695100"/>
          </a:xfrm>
          <a:prstGeom prst="straightConnector1">
            <a:avLst/>
          </a:prstGeom>
          <a:noFill/>
          <a:ln cap="flat" cmpd="sng" w="9525">
            <a:solidFill>
              <a:schemeClr val="dk1"/>
            </a:solidFill>
            <a:prstDash val="dash"/>
            <a:round/>
            <a:headEnd len="sm" w="sm" type="none"/>
            <a:tailEnd len="sm" w="sm" type="none"/>
          </a:ln>
        </p:spPr>
      </p:cxnSp>
      <p:cxnSp>
        <p:nvCxnSpPr>
          <p:cNvPr id="938" name="Google Shape;938;p58"/>
          <p:cNvCxnSpPr/>
          <p:nvPr/>
        </p:nvCxnSpPr>
        <p:spPr>
          <a:xfrm flipH="1">
            <a:off x="6164325" y="1034494"/>
            <a:ext cx="18000" cy="3747300"/>
          </a:xfrm>
          <a:prstGeom prst="straightConnector1">
            <a:avLst/>
          </a:prstGeom>
          <a:noFill/>
          <a:ln cap="flat" cmpd="sng" w="9525">
            <a:solidFill>
              <a:schemeClr val="dk1"/>
            </a:solidFill>
            <a:prstDash val="dash"/>
            <a:round/>
            <a:headEnd len="sm" w="sm" type="none"/>
            <a:tailEnd len="sm" w="sm" type="none"/>
          </a:ln>
        </p:spPr>
      </p:cxnSp>
      <p:sp>
        <p:nvSpPr>
          <p:cNvPr id="939" name="Google Shape;939;p58"/>
          <p:cNvSpPr txBox="1"/>
          <p:nvPr/>
        </p:nvSpPr>
        <p:spPr>
          <a:xfrm>
            <a:off x="697744" y="831206"/>
            <a:ext cx="2439600" cy="2925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000"/>
              <a:buFont typeface="Arial"/>
              <a:buNone/>
            </a:pPr>
            <a:r>
              <a:rPr b="1" i="0" lang="zh-CN" sz="1000" u="none" cap="none" strike="noStrike">
                <a:solidFill>
                  <a:srgbClr val="000000"/>
                </a:solidFill>
                <a:latin typeface="Arial"/>
                <a:ea typeface="Arial"/>
                <a:cs typeface="Arial"/>
                <a:sym typeface="Arial"/>
              </a:rPr>
              <a:t>Mysql</a:t>
            </a:r>
            <a:endParaRPr b="1" i="0" sz="1000" u="none" cap="none" strike="noStrike">
              <a:solidFill>
                <a:srgbClr val="000000"/>
              </a:solidFill>
              <a:latin typeface="Arial"/>
              <a:ea typeface="Arial"/>
              <a:cs typeface="Arial"/>
              <a:sym typeface="Arial"/>
            </a:endParaRPr>
          </a:p>
        </p:txBody>
      </p:sp>
      <p:sp>
        <p:nvSpPr>
          <p:cNvPr id="940" name="Google Shape;940;p58"/>
          <p:cNvSpPr txBox="1"/>
          <p:nvPr/>
        </p:nvSpPr>
        <p:spPr>
          <a:xfrm>
            <a:off x="3619894" y="831206"/>
            <a:ext cx="2323500" cy="2925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000"/>
              <a:buFont typeface="Arial"/>
              <a:buNone/>
            </a:pPr>
            <a:r>
              <a:rPr b="1" i="0" lang="zh-CN" sz="1000" u="none" cap="none" strike="noStrike">
                <a:solidFill>
                  <a:srgbClr val="000000"/>
                </a:solidFill>
                <a:latin typeface="Arial"/>
                <a:ea typeface="Arial"/>
                <a:cs typeface="Arial"/>
                <a:sym typeface="Arial"/>
              </a:rPr>
              <a:t>Ceph</a:t>
            </a:r>
            <a:endParaRPr b="1" i="0" sz="1000" u="none" cap="none" strike="noStrike">
              <a:solidFill>
                <a:srgbClr val="000000"/>
              </a:solidFill>
              <a:latin typeface="Arial"/>
              <a:ea typeface="Arial"/>
              <a:cs typeface="Arial"/>
              <a:sym typeface="Arial"/>
            </a:endParaRPr>
          </a:p>
        </p:txBody>
      </p:sp>
      <p:sp>
        <p:nvSpPr>
          <p:cNvPr id="941" name="Google Shape;941;p58"/>
          <p:cNvSpPr txBox="1"/>
          <p:nvPr/>
        </p:nvSpPr>
        <p:spPr>
          <a:xfrm>
            <a:off x="6544031" y="831206"/>
            <a:ext cx="2323500" cy="2925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000"/>
              <a:buFont typeface="Arial"/>
              <a:buNone/>
            </a:pPr>
            <a:r>
              <a:rPr b="1" i="0" lang="zh-CN" sz="1000" u="none" cap="none" strike="noStrike">
                <a:solidFill>
                  <a:srgbClr val="000000"/>
                </a:solidFill>
                <a:latin typeface="Arial"/>
                <a:ea typeface="Arial"/>
                <a:cs typeface="Arial"/>
                <a:sym typeface="Arial"/>
              </a:rPr>
              <a:t>ES</a:t>
            </a:r>
            <a:endParaRPr b="1" i="0" sz="1000" u="none" cap="none" strike="noStrike">
              <a:solidFill>
                <a:srgbClr val="000000"/>
              </a:solidFill>
              <a:latin typeface="Arial"/>
              <a:ea typeface="Arial"/>
              <a:cs typeface="Arial"/>
              <a:sym typeface="Arial"/>
            </a:endParaRPr>
          </a:p>
        </p:txBody>
      </p:sp>
      <p:pic>
        <p:nvPicPr>
          <p:cNvPr id="942" name="Google Shape;942;p58"/>
          <p:cNvPicPr preferRelativeResize="0"/>
          <p:nvPr/>
        </p:nvPicPr>
        <p:blipFill rotWithShape="1">
          <a:blip r:embed="rId3">
            <a:alphaModFix/>
          </a:blip>
          <a:srcRect b="0" l="0" r="0" t="0"/>
          <a:stretch/>
        </p:blipFill>
        <p:spPr>
          <a:xfrm>
            <a:off x="3428381" y="1321876"/>
            <a:ext cx="2621643" cy="3167685"/>
          </a:xfrm>
          <a:prstGeom prst="rect">
            <a:avLst/>
          </a:prstGeom>
          <a:noFill/>
          <a:ln>
            <a:noFill/>
          </a:ln>
        </p:spPr>
      </p:pic>
      <p:pic>
        <p:nvPicPr>
          <p:cNvPr id="943" name="Google Shape;943;p58"/>
          <p:cNvPicPr preferRelativeResize="0"/>
          <p:nvPr/>
        </p:nvPicPr>
        <p:blipFill rotWithShape="1">
          <a:blip r:embed="rId4">
            <a:alphaModFix/>
          </a:blip>
          <a:srcRect b="0" l="0" r="0" t="0"/>
          <a:stretch/>
        </p:blipFill>
        <p:spPr>
          <a:xfrm>
            <a:off x="6296625" y="1292063"/>
            <a:ext cx="2733075" cy="3217663"/>
          </a:xfrm>
          <a:prstGeom prst="rect">
            <a:avLst/>
          </a:prstGeom>
          <a:noFill/>
          <a:ln>
            <a:noFill/>
          </a:ln>
        </p:spPr>
      </p:pic>
      <p:pic>
        <p:nvPicPr>
          <p:cNvPr id="944" name="Google Shape;944;p58"/>
          <p:cNvPicPr preferRelativeResize="0"/>
          <p:nvPr/>
        </p:nvPicPr>
        <p:blipFill rotWithShape="1">
          <a:blip r:embed="rId5">
            <a:alphaModFix/>
          </a:blip>
          <a:srcRect b="0" l="0" r="0" t="0"/>
          <a:stretch/>
        </p:blipFill>
        <p:spPr>
          <a:xfrm>
            <a:off x="483169" y="1234174"/>
            <a:ext cx="2773763" cy="3476256"/>
          </a:xfrm>
          <a:prstGeom prst="rect">
            <a:avLst/>
          </a:prstGeom>
          <a:noFill/>
          <a:ln>
            <a:noFill/>
          </a:ln>
        </p:spPr>
      </p:pic>
      <p:sp>
        <p:nvSpPr>
          <p:cNvPr id="945" name="Google Shape;945;p58"/>
          <p:cNvSpPr txBox="1"/>
          <p:nvPr>
            <p:ph idx="12" type="sldNum"/>
          </p:nvPr>
        </p:nvSpPr>
        <p:spPr>
          <a:xfrm>
            <a:off x="8774649" y="4780550"/>
            <a:ext cx="369300" cy="231000"/>
          </a:xfrm>
          <a:prstGeom prst="rect">
            <a:avLst/>
          </a:prstGeom>
          <a:noFill/>
          <a:ln>
            <a:noFill/>
          </a:ln>
        </p:spPr>
        <p:txBody>
          <a:bodyPr anchorCtr="0" anchor="t" bIns="38100" lIns="38100" spcFirstLastPara="1" rIns="38100" wrap="square" tIns="38100">
            <a:spAutoFit/>
          </a:bodyPr>
          <a:lstStyle/>
          <a:p>
            <a:pPr indent="0" lvl="0" marL="0" rtl="0" algn="ctr">
              <a:spcBef>
                <a:spcPts val="0"/>
              </a:spcBef>
              <a:spcAft>
                <a:spcPts val="0"/>
              </a:spcAft>
              <a:buClr>
                <a:srgbClr val="000000"/>
              </a:buClr>
              <a:buSzPts val="1000"/>
              <a:buFont typeface="Arial"/>
              <a:buNone/>
            </a:pPr>
            <a:fld id="{00000000-1234-1234-1234-123412341234}" type="slidenum">
              <a:rPr b="1" lang="zh-CN" sz="1000">
                <a:solidFill>
                  <a:schemeClr val="lt1"/>
                </a:solidFill>
                <a:latin typeface="Roboto"/>
                <a:ea typeface="Roboto"/>
                <a:cs typeface="Roboto"/>
                <a:sym typeface="Roboto"/>
              </a:rPr>
              <a:t>‹#›</a:t>
            </a:fld>
            <a:endParaRPr b="1" sz="1000">
              <a:solidFill>
                <a:schemeClr val="lt1"/>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59"/>
          <p:cNvSpPr txBox="1"/>
          <p:nvPr>
            <p:ph type="title"/>
          </p:nvPr>
        </p:nvSpPr>
        <p:spPr>
          <a:xfrm>
            <a:off x="370375" y="235425"/>
            <a:ext cx="8404200" cy="572700"/>
          </a:xfrm>
          <a:prstGeom prst="rect">
            <a:avLst/>
          </a:prstGeom>
          <a:noFill/>
          <a:ln>
            <a:noFill/>
          </a:ln>
        </p:spPr>
        <p:txBody>
          <a:bodyPr anchorCtr="0" anchor="ctr" bIns="38100" lIns="38100" spcFirstLastPara="1" rIns="38100" wrap="square" tIns="38100">
            <a:normAutofit/>
          </a:bodyPr>
          <a:lstStyle/>
          <a:p>
            <a:pPr indent="0" lvl="0" marL="0" rtl="0" algn="l">
              <a:lnSpc>
                <a:spcPct val="100000"/>
              </a:lnSpc>
              <a:spcBef>
                <a:spcPts val="0"/>
              </a:spcBef>
              <a:spcAft>
                <a:spcPts val="0"/>
              </a:spcAft>
              <a:buClr>
                <a:schemeClr val="dk1"/>
              </a:buClr>
              <a:buSzPts val="800"/>
              <a:buFont typeface="Arial"/>
              <a:buNone/>
            </a:pPr>
            <a:r>
              <a:rPr lang="zh-CN" sz="1700">
                <a:solidFill>
                  <a:srgbClr val="EE4D2D"/>
                </a:solidFill>
                <a:latin typeface="Calibri"/>
                <a:ea typeface="Calibri"/>
                <a:cs typeface="Calibri"/>
                <a:sym typeface="Calibri"/>
              </a:rPr>
              <a:t>DR Switching </a:t>
            </a:r>
            <a:r>
              <a:rPr lang="zh-CN" sz="1700">
                <a:solidFill>
                  <a:srgbClr val="EE4D2D"/>
                </a:solidFill>
                <a:latin typeface="Arial"/>
                <a:ea typeface="Arial"/>
                <a:cs typeface="Arial"/>
                <a:sym typeface="Arial"/>
              </a:rPr>
              <a:t>risk</a:t>
            </a:r>
            <a:r>
              <a:rPr lang="zh-CN" sz="1700">
                <a:solidFill>
                  <a:srgbClr val="EE4D2D"/>
                </a:solidFill>
                <a:latin typeface="Calibri"/>
                <a:ea typeface="Calibri"/>
                <a:cs typeface="Calibri"/>
                <a:sym typeface="Calibri"/>
              </a:rPr>
              <a:t> </a:t>
            </a:r>
            <a:r>
              <a:rPr lang="zh-CN" sz="1700">
                <a:solidFill>
                  <a:srgbClr val="EE4D2D"/>
                </a:solidFill>
                <a:latin typeface="Arial"/>
                <a:ea typeface="Arial"/>
                <a:cs typeface="Arial"/>
                <a:sym typeface="Arial"/>
              </a:rPr>
              <a:t>solution</a:t>
            </a:r>
            <a:r>
              <a:rPr lang="zh-CN" sz="1700">
                <a:solidFill>
                  <a:srgbClr val="EE4D2D"/>
                </a:solidFill>
                <a:latin typeface="Calibri"/>
                <a:ea typeface="Calibri"/>
                <a:cs typeface="Calibri"/>
                <a:sym typeface="Calibri"/>
              </a:rPr>
              <a:t>: RTO &lt; 4hours</a:t>
            </a:r>
            <a:endParaRPr sz="1700">
              <a:solidFill>
                <a:srgbClr val="EE4D2D"/>
              </a:solidFill>
              <a:latin typeface="Arial"/>
              <a:ea typeface="Arial"/>
              <a:cs typeface="Arial"/>
              <a:sym typeface="Arial"/>
            </a:endParaRPr>
          </a:p>
        </p:txBody>
      </p:sp>
      <p:sp>
        <p:nvSpPr>
          <p:cNvPr id="951" name="Google Shape;951;p59"/>
          <p:cNvSpPr/>
          <p:nvPr/>
        </p:nvSpPr>
        <p:spPr>
          <a:xfrm>
            <a:off x="2234647" y="1243281"/>
            <a:ext cx="594300" cy="36900"/>
          </a:xfrm>
          <a:prstGeom prst="roundRect">
            <a:avLst>
              <a:gd fmla="val 50000" name="adj"/>
            </a:avLst>
          </a:prstGeom>
          <a:solidFill>
            <a:srgbClr val="3D3D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952" name="Google Shape;952;p59"/>
          <p:cNvGrpSpPr/>
          <p:nvPr/>
        </p:nvGrpSpPr>
        <p:grpSpPr>
          <a:xfrm>
            <a:off x="812681" y="952319"/>
            <a:ext cx="1947300" cy="1897984"/>
            <a:chOff x="742997" y="1957150"/>
            <a:chExt cx="1947300" cy="1897984"/>
          </a:xfrm>
        </p:grpSpPr>
        <p:sp>
          <p:nvSpPr>
            <p:cNvPr id="953" name="Google Shape;953;p59"/>
            <p:cNvSpPr/>
            <p:nvPr/>
          </p:nvSpPr>
          <p:spPr>
            <a:xfrm>
              <a:off x="1151886" y="1957150"/>
              <a:ext cx="594300" cy="594300"/>
            </a:xfrm>
            <a:prstGeom prst="ellipse">
              <a:avLst/>
            </a:prstGeom>
            <a:noFill/>
            <a:ln cap="flat" cmpd="sng" w="38100">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54" name="Google Shape;954;p59"/>
            <p:cNvSpPr txBox="1"/>
            <p:nvPr/>
          </p:nvSpPr>
          <p:spPr>
            <a:xfrm>
              <a:off x="1230636" y="2118324"/>
              <a:ext cx="436800" cy="32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rPr b="1" i="0" lang="zh-CN" sz="800" u="none" cap="none" strike="noStrike">
                  <a:solidFill>
                    <a:srgbClr val="3D3D3D"/>
                  </a:solidFill>
                  <a:latin typeface="Roboto"/>
                  <a:ea typeface="Roboto"/>
                  <a:cs typeface="Roboto"/>
                  <a:sym typeface="Roboto"/>
                </a:rPr>
                <a:t>1</a:t>
              </a:r>
              <a:endParaRPr b="1" i="0" sz="800" u="none" cap="none" strike="noStrike">
                <a:solidFill>
                  <a:srgbClr val="3D3D3D"/>
                </a:solidFill>
                <a:latin typeface="Roboto"/>
                <a:ea typeface="Roboto"/>
                <a:cs typeface="Roboto"/>
                <a:sym typeface="Roboto"/>
              </a:endParaRPr>
            </a:p>
          </p:txBody>
        </p:sp>
        <p:sp>
          <p:nvSpPr>
            <p:cNvPr id="955" name="Google Shape;955;p59"/>
            <p:cNvSpPr txBox="1"/>
            <p:nvPr/>
          </p:nvSpPr>
          <p:spPr>
            <a:xfrm>
              <a:off x="765942" y="2660925"/>
              <a:ext cx="17091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30000"/>
                </a:lnSpc>
                <a:spcBef>
                  <a:spcPts val="0"/>
                </a:spcBef>
                <a:spcAft>
                  <a:spcPts val="0"/>
                </a:spcAft>
                <a:buClr>
                  <a:schemeClr val="dk1"/>
                </a:buClr>
                <a:buSzPts val="800"/>
                <a:buFont typeface="Arial"/>
                <a:buNone/>
              </a:pPr>
              <a:r>
                <a:rPr b="1" i="0" lang="zh-CN" sz="1000" u="none" cap="none" strike="noStrike">
                  <a:solidFill>
                    <a:srgbClr val="595959"/>
                  </a:solidFill>
                  <a:latin typeface="Arial"/>
                  <a:ea typeface="Arial"/>
                  <a:cs typeface="Arial"/>
                  <a:sym typeface="Arial"/>
                </a:rPr>
                <a:t>切换方案按模块梳理</a:t>
              </a:r>
              <a:endParaRPr b="1" i="0" sz="1100" u="none" cap="none" strike="noStrike">
                <a:solidFill>
                  <a:srgbClr val="3D3D3D"/>
                </a:solidFill>
                <a:latin typeface="Roboto"/>
                <a:ea typeface="Roboto"/>
                <a:cs typeface="Roboto"/>
                <a:sym typeface="Roboto"/>
              </a:endParaRPr>
            </a:p>
          </p:txBody>
        </p:sp>
        <p:sp>
          <p:nvSpPr>
            <p:cNvPr id="956" name="Google Shape;956;p59"/>
            <p:cNvSpPr txBox="1"/>
            <p:nvPr/>
          </p:nvSpPr>
          <p:spPr>
            <a:xfrm>
              <a:off x="742997" y="3117734"/>
              <a:ext cx="1947300" cy="737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800"/>
                <a:buFont typeface="Arial"/>
                <a:buNone/>
              </a:pPr>
              <a:r>
                <a:rPr b="1" i="0" lang="zh-CN" sz="700" u="none" cap="none" strike="noStrike">
                  <a:solidFill>
                    <a:srgbClr val="595959"/>
                  </a:solidFill>
                  <a:latin typeface="Arial"/>
                  <a:ea typeface="Arial"/>
                  <a:cs typeface="Arial"/>
                  <a:sym typeface="Arial"/>
                </a:rPr>
                <a:t>1. 各模块PIC分别负责整理各自的方案</a:t>
              </a:r>
              <a:endParaRPr b="1" i="0" sz="700" u="none" cap="none" strike="noStrike">
                <a:solidFill>
                  <a:srgbClr val="595959"/>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800"/>
                <a:buFont typeface="Arial"/>
                <a:buNone/>
              </a:pPr>
              <a:r>
                <a:rPr b="1" i="0" lang="zh-CN" sz="700" u="none" cap="none" strike="noStrike">
                  <a:solidFill>
                    <a:srgbClr val="595959"/>
                  </a:solidFill>
                  <a:latin typeface="Arial"/>
                  <a:ea typeface="Arial"/>
                  <a:cs typeface="Arial"/>
                  <a:sym typeface="Arial"/>
                </a:rPr>
                <a:t>2. 项目组评审方案保障方案正确性</a:t>
              </a:r>
              <a:endParaRPr b="0" i="0" sz="800" u="none" cap="none" strike="noStrike">
                <a:solidFill>
                  <a:srgbClr val="3D3D3D"/>
                </a:solidFill>
                <a:latin typeface="Roboto"/>
                <a:ea typeface="Roboto"/>
                <a:cs typeface="Roboto"/>
                <a:sym typeface="Roboto"/>
              </a:endParaRPr>
            </a:p>
          </p:txBody>
        </p:sp>
      </p:grpSp>
      <p:grpSp>
        <p:nvGrpSpPr>
          <p:cNvPr id="957" name="Google Shape;957;p59"/>
          <p:cNvGrpSpPr/>
          <p:nvPr/>
        </p:nvGrpSpPr>
        <p:grpSpPr>
          <a:xfrm>
            <a:off x="2885447" y="952330"/>
            <a:ext cx="1947349" cy="1897984"/>
            <a:chOff x="2870875" y="1957150"/>
            <a:chExt cx="1892100" cy="1897984"/>
          </a:xfrm>
        </p:grpSpPr>
        <p:sp>
          <p:nvSpPr>
            <p:cNvPr id="958" name="Google Shape;958;p59"/>
            <p:cNvSpPr/>
            <p:nvPr/>
          </p:nvSpPr>
          <p:spPr>
            <a:xfrm>
              <a:off x="3256823" y="1957150"/>
              <a:ext cx="594300" cy="594300"/>
            </a:xfrm>
            <a:prstGeom prst="ellipse">
              <a:avLst/>
            </a:prstGeom>
            <a:noFill/>
            <a:ln cap="flat" cmpd="sng" w="38100">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59" name="Google Shape;959;p59"/>
            <p:cNvSpPr txBox="1"/>
            <p:nvPr/>
          </p:nvSpPr>
          <p:spPr>
            <a:xfrm>
              <a:off x="2870880" y="2660925"/>
              <a:ext cx="17091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30000"/>
                </a:lnSpc>
                <a:spcBef>
                  <a:spcPts val="0"/>
                </a:spcBef>
                <a:spcAft>
                  <a:spcPts val="0"/>
                </a:spcAft>
                <a:buClr>
                  <a:schemeClr val="dk1"/>
                </a:buClr>
                <a:buSzPts val="800"/>
                <a:buFont typeface="Arial"/>
                <a:buNone/>
              </a:pPr>
              <a:r>
                <a:rPr b="1" i="0" lang="zh-CN" sz="900" u="none" cap="none" strike="noStrike">
                  <a:solidFill>
                    <a:srgbClr val="595959"/>
                  </a:solidFill>
                  <a:latin typeface="Arial"/>
                  <a:ea typeface="Arial"/>
                  <a:cs typeface="Arial"/>
                  <a:sym typeface="Arial"/>
                </a:rPr>
                <a:t>DR nonlive演练（3轮）</a:t>
              </a:r>
              <a:endParaRPr b="1" i="0" sz="1000" u="none" cap="none" strike="noStrike">
                <a:solidFill>
                  <a:srgbClr val="3D3D3D"/>
                </a:solidFill>
                <a:latin typeface="Roboto"/>
                <a:ea typeface="Roboto"/>
                <a:cs typeface="Roboto"/>
                <a:sym typeface="Roboto"/>
              </a:endParaRPr>
            </a:p>
          </p:txBody>
        </p:sp>
        <p:sp>
          <p:nvSpPr>
            <p:cNvPr id="960" name="Google Shape;960;p59"/>
            <p:cNvSpPr txBox="1"/>
            <p:nvPr/>
          </p:nvSpPr>
          <p:spPr>
            <a:xfrm>
              <a:off x="2870875" y="3117734"/>
              <a:ext cx="1892100" cy="737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800"/>
                <a:buFont typeface="Arial"/>
                <a:buNone/>
              </a:pPr>
              <a:r>
                <a:rPr b="1" i="0" lang="zh-CN" sz="700" u="none" cap="none" strike="noStrike">
                  <a:solidFill>
                    <a:srgbClr val="595959"/>
                  </a:solidFill>
                  <a:latin typeface="Arial"/>
                  <a:ea typeface="Arial"/>
                  <a:cs typeface="Arial"/>
                  <a:sym typeface="Arial"/>
                </a:rPr>
                <a:t>1. 验证SRE/DBA执行脚本的有效性。</a:t>
              </a:r>
              <a:endParaRPr b="1" i="0" sz="700" u="none" cap="none" strike="noStrike">
                <a:solidFill>
                  <a:srgbClr val="595959"/>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800"/>
                <a:buFont typeface="Arial"/>
                <a:buNone/>
              </a:pPr>
              <a:r>
                <a:rPr b="1" i="0" lang="zh-CN" sz="700" u="none" cap="none" strike="noStrike">
                  <a:solidFill>
                    <a:srgbClr val="595959"/>
                  </a:solidFill>
                  <a:latin typeface="Arial"/>
                  <a:ea typeface="Arial"/>
                  <a:cs typeface="Arial"/>
                  <a:sym typeface="Arial"/>
                </a:rPr>
                <a:t>2. 验证整个DR切换操作序列的配合默契程度</a:t>
              </a:r>
              <a:endParaRPr b="0" i="0" sz="800" u="none" cap="none" strike="noStrike">
                <a:solidFill>
                  <a:srgbClr val="3D3D3D"/>
                </a:solidFill>
                <a:latin typeface="Roboto"/>
                <a:ea typeface="Roboto"/>
                <a:cs typeface="Roboto"/>
                <a:sym typeface="Roboto"/>
              </a:endParaRPr>
            </a:p>
          </p:txBody>
        </p:sp>
        <p:sp>
          <p:nvSpPr>
            <p:cNvPr id="961" name="Google Shape;961;p59"/>
            <p:cNvSpPr txBox="1"/>
            <p:nvPr/>
          </p:nvSpPr>
          <p:spPr>
            <a:xfrm>
              <a:off x="3335573" y="2118324"/>
              <a:ext cx="436800" cy="32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rPr b="1" i="0" lang="zh-CN" sz="800" u="none" cap="none" strike="noStrike">
                  <a:solidFill>
                    <a:srgbClr val="3D3D3D"/>
                  </a:solidFill>
                  <a:latin typeface="Roboto"/>
                  <a:ea typeface="Roboto"/>
                  <a:cs typeface="Roboto"/>
                  <a:sym typeface="Roboto"/>
                </a:rPr>
                <a:t>2</a:t>
              </a:r>
              <a:endParaRPr b="1" i="0" sz="800" u="none" cap="none" strike="noStrike">
                <a:solidFill>
                  <a:srgbClr val="3D3D3D"/>
                </a:solidFill>
                <a:latin typeface="Roboto"/>
                <a:ea typeface="Roboto"/>
                <a:cs typeface="Roboto"/>
                <a:sym typeface="Roboto"/>
              </a:endParaRPr>
            </a:p>
          </p:txBody>
        </p:sp>
      </p:grpSp>
      <p:grpSp>
        <p:nvGrpSpPr>
          <p:cNvPr id="962" name="Google Shape;962;p59"/>
          <p:cNvGrpSpPr/>
          <p:nvPr/>
        </p:nvGrpSpPr>
        <p:grpSpPr>
          <a:xfrm>
            <a:off x="5079700" y="952319"/>
            <a:ext cx="1709105" cy="1897975"/>
            <a:chOff x="5010014" y="1957150"/>
            <a:chExt cx="1709105" cy="1897975"/>
          </a:xfrm>
        </p:grpSpPr>
        <p:sp>
          <p:nvSpPr>
            <p:cNvPr id="963" name="Google Shape;963;p59"/>
            <p:cNvSpPr/>
            <p:nvPr/>
          </p:nvSpPr>
          <p:spPr>
            <a:xfrm>
              <a:off x="5338808" y="1957150"/>
              <a:ext cx="594300" cy="594300"/>
            </a:xfrm>
            <a:prstGeom prst="ellipse">
              <a:avLst/>
            </a:prstGeom>
            <a:no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64" name="Google Shape;964;p59"/>
            <p:cNvSpPr txBox="1"/>
            <p:nvPr/>
          </p:nvSpPr>
          <p:spPr>
            <a:xfrm>
              <a:off x="5010019" y="2660925"/>
              <a:ext cx="17091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30000"/>
                </a:lnSpc>
                <a:spcBef>
                  <a:spcPts val="0"/>
                </a:spcBef>
                <a:spcAft>
                  <a:spcPts val="0"/>
                </a:spcAft>
                <a:buClr>
                  <a:schemeClr val="dk1"/>
                </a:buClr>
                <a:buSzPts val="800"/>
                <a:buFont typeface="Arial"/>
                <a:buNone/>
              </a:pPr>
              <a:r>
                <a:rPr b="1" i="0" lang="zh-CN" sz="900" u="none" cap="none" strike="noStrike">
                  <a:solidFill>
                    <a:srgbClr val="595959"/>
                  </a:solidFill>
                  <a:latin typeface="Arial"/>
                  <a:ea typeface="Arial"/>
                  <a:cs typeface="Arial"/>
                  <a:sym typeface="Arial"/>
                </a:rPr>
                <a:t>DR 环境验证（3轮）</a:t>
              </a:r>
              <a:endParaRPr b="1" i="0" sz="900" u="none" cap="none" strike="noStrike">
                <a:solidFill>
                  <a:srgbClr val="595959"/>
                </a:solidFill>
                <a:latin typeface="Arial"/>
                <a:ea typeface="Arial"/>
                <a:cs typeface="Arial"/>
                <a:sym typeface="Arial"/>
              </a:endParaRPr>
            </a:p>
          </p:txBody>
        </p:sp>
        <p:sp>
          <p:nvSpPr>
            <p:cNvPr id="965" name="Google Shape;965;p59"/>
            <p:cNvSpPr txBox="1"/>
            <p:nvPr/>
          </p:nvSpPr>
          <p:spPr>
            <a:xfrm>
              <a:off x="5010014" y="3117725"/>
              <a:ext cx="1709100" cy="737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800"/>
                <a:buFont typeface="Arial"/>
                <a:buNone/>
              </a:pPr>
              <a:r>
                <a:rPr b="1" i="0" lang="zh-CN" sz="700" u="none" cap="none" strike="noStrike">
                  <a:solidFill>
                    <a:srgbClr val="595959"/>
                  </a:solidFill>
                  <a:latin typeface="Arial"/>
                  <a:ea typeface="Arial"/>
                  <a:cs typeface="Arial"/>
                  <a:sym typeface="Arial"/>
                </a:rPr>
                <a:t>1. 做到100%核心业务场景的覆盖，保证DR切换前DR环境的可用性</a:t>
              </a:r>
              <a:endParaRPr b="1" i="0" sz="700" u="none" cap="none" strike="noStrike">
                <a:solidFill>
                  <a:srgbClr val="595959"/>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800"/>
                <a:buFont typeface="Arial"/>
                <a:buNone/>
              </a:pPr>
              <a:r>
                <a:rPr b="1" i="0" lang="zh-CN" sz="700" u="none" cap="none" strike="noStrike">
                  <a:solidFill>
                    <a:srgbClr val="595959"/>
                  </a:solidFill>
                  <a:latin typeface="Arial"/>
                  <a:ea typeface="Arial"/>
                  <a:cs typeface="Arial"/>
                  <a:sym typeface="Arial"/>
                </a:rPr>
                <a:t>2. 验证Local对环境和测试用例验证流程熟悉程度</a:t>
              </a:r>
              <a:endParaRPr b="0" i="0" sz="800" u="none" cap="none" strike="noStrike">
                <a:solidFill>
                  <a:srgbClr val="858585"/>
                </a:solidFill>
                <a:latin typeface="Roboto"/>
                <a:ea typeface="Roboto"/>
                <a:cs typeface="Roboto"/>
                <a:sym typeface="Roboto"/>
              </a:endParaRPr>
            </a:p>
          </p:txBody>
        </p:sp>
        <p:sp>
          <p:nvSpPr>
            <p:cNvPr id="966" name="Google Shape;966;p59"/>
            <p:cNvSpPr txBox="1"/>
            <p:nvPr/>
          </p:nvSpPr>
          <p:spPr>
            <a:xfrm>
              <a:off x="5417558" y="2118324"/>
              <a:ext cx="436800" cy="32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rPr b="1" i="0" lang="zh-CN" sz="800" u="none" cap="none" strike="noStrike">
                  <a:solidFill>
                    <a:srgbClr val="858585"/>
                  </a:solidFill>
                  <a:latin typeface="Roboto"/>
                  <a:ea typeface="Roboto"/>
                  <a:cs typeface="Roboto"/>
                  <a:sym typeface="Roboto"/>
                </a:rPr>
                <a:t>3</a:t>
              </a:r>
              <a:endParaRPr b="1" i="0" sz="800" u="none" cap="none" strike="noStrike">
                <a:solidFill>
                  <a:srgbClr val="858585"/>
                </a:solidFill>
                <a:latin typeface="Roboto"/>
                <a:ea typeface="Roboto"/>
                <a:cs typeface="Roboto"/>
                <a:sym typeface="Roboto"/>
              </a:endParaRPr>
            </a:p>
          </p:txBody>
        </p:sp>
      </p:grpSp>
      <p:grpSp>
        <p:nvGrpSpPr>
          <p:cNvPr id="967" name="Google Shape;967;p59"/>
          <p:cNvGrpSpPr/>
          <p:nvPr/>
        </p:nvGrpSpPr>
        <p:grpSpPr>
          <a:xfrm>
            <a:off x="7275978" y="952318"/>
            <a:ext cx="1709102" cy="1897977"/>
            <a:chOff x="7206294" y="1957150"/>
            <a:chExt cx="1709102" cy="1897977"/>
          </a:xfrm>
        </p:grpSpPr>
        <p:sp>
          <p:nvSpPr>
            <p:cNvPr id="968" name="Google Shape;968;p59"/>
            <p:cNvSpPr/>
            <p:nvPr/>
          </p:nvSpPr>
          <p:spPr>
            <a:xfrm>
              <a:off x="7420786" y="1957150"/>
              <a:ext cx="594300" cy="594300"/>
            </a:xfrm>
            <a:prstGeom prst="ellipse">
              <a:avLst/>
            </a:prstGeom>
            <a:no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69" name="Google Shape;969;p59"/>
            <p:cNvSpPr txBox="1"/>
            <p:nvPr/>
          </p:nvSpPr>
          <p:spPr>
            <a:xfrm>
              <a:off x="7206296" y="2660925"/>
              <a:ext cx="1709100" cy="446400"/>
            </a:xfrm>
            <a:prstGeom prst="rect">
              <a:avLst/>
            </a:prstGeom>
            <a:noFill/>
            <a:ln>
              <a:noFill/>
            </a:ln>
          </p:spPr>
          <p:txBody>
            <a:bodyPr anchorCtr="0" anchor="b" bIns="91425" lIns="91425" spcFirstLastPara="1" rIns="91425" wrap="square" tIns="91425">
              <a:noAutofit/>
            </a:bodyPr>
            <a:lstStyle/>
            <a:p>
              <a:pPr indent="0" lvl="0" marL="0" marR="0" rtl="0" algn="l">
                <a:lnSpc>
                  <a:spcPct val="130000"/>
                </a:lnSpc>
                <a:spcBef>
                  <a:spcPts val="0"/>
                </a:spcBef>
                <a:spcAft>
                  <a:spcPts val="0"/>
                </a:spcAft>
                <a:buClr>
                  <a:schemeClr val="dk1"/>
                </a:buClr>
                <a:buSzPts val="800"/>
                <a:buFont typeface="Arial"/>
                <a:buNone/>
              </a:pPr>
              <a:r>
                <a:rPr b="1" i="0" lang="zh-CN" sz="900" u="none" cap="none" strike="noStrike">
                  <a:solidFill>
                    <a:srgbClr val="595959"/>
                  </a:solidFill>
                  <a:latin typeface="Arial"/>
                  <a:ea typeface="Arial"/>
                  <a:cs typeface="Arial"/>
                  <a:sym typeface="Arial"/>
                </a:rPr>
                <a:t>项目周会</a:t>
              </a:r>
              <a:endParaRPr b="1" i="0" sz="1000" u="none" cap="none" strike="noStrike">
                <a:solidFill>
                  <a:srgbClr val="858585"/>
                </a:solidFill>
                <a:latin typeface="Roboto"/>
                <a:ea typeface="Roboto"/>
                <a:cs typeface="Roboto"/>
                <a:sym typeface="Roboto"/>
              </a:endParaRPr>
            </a:p>
          </p:txBody>
        </p:sp>
        <p:sp>
          <p:nvSpPr>
            <p:cNvPr id="970" name="Google Shape;970;p59"/>
            <p:cNvSpPr txBox="1"/>
            <p:nvPr/>
          </p:nvSpPr>
          <p:spPr>
            <a:xfrm>
              <a:off x="7206294" y="3117727"/>
              <a:ext cx="1709100" cy="737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800"/>
                <a:buFont typeface="Arial"/>
                <a:buNone/>
              </a:pPr>
              <a:r>
                <a:rPr b="1" i="0" lang="zh-CN" sz="700" u="none" cap="none" strike="noStrike">
                  <a:solidFill>
                    <a:srgbClr val="595959"/>
                  </a:solidFill>
                  <a:latin typeface="Arial"/>
                  <a:ea typeface="Arial"/>
                  <a:cs typeface="Arial"/>
                  <a:sym typeface="Arial"/>
                </a:rPr>
                <a:t>1.通过周会及时跟进项目进度和风险</a:t>
              </a:r>
              <a:endParaRPr b="1" i="0" sz="700" u="none" cap="none" strike="noStrike">
                <a:solidFill>
                  <a:srgbClr val="595959"/>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800"/>
                <a:buFont typeface="Arial"/>
                <a:buNone/>
              </a:pPr>
              <a:r>
                <a:rPr b="1" i="0" lang="zh-CN" sz="700" u="none" cap="none" strike="noStrike">
                  <a:solidFill>
                    <a:srgbClr val="595959"/>
                  </a:solidFill>
                  <a:latin typeface="Arial"/>
                  <a:ea typeface="Arial"/>
                  <a:cs typeface="Arial"/>
                  <a:sym typeface="Arial"/>
                </a:rPr>
                <a:t>2. 通过周报同步信息到各干系人</a:t>
              </a:r>
              <a:endParaRPr b="0" i="0" sz="800" u="none" cap="none" strike="noStrike">
                <a:solidFill>
                  <a:srgbClr val="858585"/>
                </a:solidFill>
                <a:latin typeface="Roboto"/>
                <a:ea typeface="Roboto"/>
                <a:cs typeface="Roboto"/>
                <a:sym typeface="Roboto"/>
              </a:endParaRPr>
            </a:p>
          </p:txBody>
        </p:sp>
        <p:sp>
          <p:nvSpPr>
            <p:cNvPr id="971" name="Google Shape;971;p59"/>
            <p:cNvSpPr txBox="1"/>
            <p:nvPr/>
          </p:nvSpPr>
          <p:spPr>
            <a:xfrm>
              <a:off x="7499536" y="2118324"/>
              <a:ext cx="436800" cy="32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800"/>
                <a:buFont typeface="Arial"/>
                <a:buNone/>
              </a:pPr>
              <a:r>
                <a:rPr b="1" i="0" lang="zh-CN" sz="800" u="none" cap="none" strike="noStrike">
                  <a:solidFill>
                    <a:srgbClr val="858585"/>
                  </a:solidFill>
                  <a:latin typeface="Roboto"/>
                  <a:ea typeface="Roboto"/>
                  <a:cs typeface="Roboto"/>
                  <a:sym typeface="Roboto"/>
                </a:rPr>
                <a:t>4</a:t>
              </a:r>
              <a:endParaRPr b="1" i="0" sz="800" u="none" cap="none" strike="noStrike">
                <a:solidFill>
                  <a:srgbClr val="858585"/>
                </a:solidFill>
                <a:latin typeface="Roboto"/>
                <a:ea typeface="Roboto"/>
                <a:cs typeface="Roboto"/>
                <a:sym typeface="Roboto"/>
              </a:endParaRPr>
            </a:p>
          </p:txBody>
        </p:sp>
      </p:grpSp>
      <p:sp>
        <p:nvSpPr>
          <p:cNvPr id="972" name="Google Shape;972;p59"/>
          <p:cNvSpPr/>
          <p:nvPr/>
        </p:nvSpPr>
        <p:spPr>
          <a:xfrm>
            <a:off x="4406860" y="1243281"/>
            <a:ext cx="594300" cy="369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73" name="Google Shape;973;p59"/>
          <p:cNvSpPr/>
          <p:nvPr/>
        </p:nvSpPr>
        <p:spPr>
          <a:xfrm>
            <a:off x="6488834" y="1243281"/>
            <a:ext cx="594300" cy="369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974" name="Google Shape;974;p59"/>
          <p:cNvCxnSpPr/>
          <p:nvPr/>
        </p:nvCxnSpPr>
        <p:spPr>
          <a:xfrm>
            <a:off x="413963" y="2899425"/>
            <a:ext cx="8555100" cy="26100"/>
          </a:xfrm>
          <a:prstGeom prst="straightConnector1">
            <a:avLst/>
          </a:prstGeom>
          <a:noFill/>
          <a:ln cap="flat" cmpd="sng" w="9525">
            <a:solidFill>
              <a:schemeClr val="dk2"/>
            </a:solidFill>
            <a:prstDash val="dash"/>
            <a:round/>
            <a:headEnd len="sm" w="sm" type="none"/>
            <a:tailEnd len="sm" w="sm" type="none"/>
          </a:ln>
        </p:spPr>
      </p:cxnSp>
      <p:sp>
        <p:nvSpPr>
          <p:cNvPr id="975" name="Google Shape;975;p59"/>
          <p:cNvSpPr txBox="1"/>
          <p:nvPr/>
        </p:nvSpPr>
        <p:spPr>
          <a:xfrm>
            <a:off x="368700" y="651225"/>
            <a:ext cx="18717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000"/>
              <a:buFont typeface="Arial"/>
              <a:buNone/>
            </a:pPr>
            <a:r>
              <a:rPr b="0" i="0" lang="zh-CN" sz="800" u="none" cap="none" strike="noStrike">
                <a:solidFill>
                  <a:srgbClr val="000000"/>
                </a:solidFill>
                <a:latin typeface="Arial"/>
                <a:ea typeface="Arial"/>
                <a:cs typeface="Arial"/>
                <a:sym typeface="Arial"/>
              </a:rPr>
              <a:t>1.</a:t>
            </a:r>
            <a:r>
              <a:rPr b="1" i="0" lang="zh-CN" sz="800" u="none" cap="none" strike="noStrike">
                <a:solidFill>
                  <a:srgbClr val="000000"/>
                </a:solidFill>
                <a:latin typeface="Arial"/>
                <a:ea typeface="Arial"/>
                <a:cs typeface="Arial"/>
                <a:sym typeface="Arial"/>
              </a:rPr>
              <a:t>Process </a:t>
            </a:r>
            <a:r>
              <a:rPr b="1" i="0" lang="zh-CN" sz="800" u="none" cap="none" strike="noStrike">
                <a:solidFill>
                  <a:schemeClr val="dk1"/>
                </a:solidFill>
                <a:latin typeface="Arial"/>
                <a:ea typeface="Arial"/>
                <a:cs typeface="Arial"/>
                <a:sym typeface="Arial"/>
              </a:rPr>
              <a:t>guarantee</a:t>
            </a:r>
            <a:r>
              <a:rPr b="0" i="0" lang="zh-CN" sz="600" u="none" cap="none" strike="noStrike">
                <a:solidFill>
                  <a:srgbClr val="000000"/>
                </a:solidFill>
                <a:latin typeface="Arial"/>
                <a:ea typeface="Arial"/>
                <a:cs typeface="Arial"/>
                <a:sym typeface="Arial"/>
              </a:rPr>
              <a:t>  (流程保障)</a:t>
            </a:r>
            <a:endParaRPr b="0" i="0" sz="500" u="none" cap="none" strike="noStrike">
              <a:solidFill>
                <a:srgbClr val="000000"/>
              </a:solidFill>
              <a:latin typeface="Arial"/>
              <a:ea typeface="Arial"/>
              <a:cs typeface="Arial"/>
              <a:sym typeface="Arial"/>
            </a:endParaRPr>
          </a:p>
        </p:txBody>
      </p:sp>
      <p:grpSp>
        <p:nvGrpSpPr>
          <p:cNvPr id="976" name="Google Shape;976;p59"/>
          <p:cNvGrpSpPr/>
          <p:nvPr/>
        </p:nvGrpSpPr>
        <p:grpSpPr>
          <a:xfrm>
            <a:off x="5229694" y="3422104"/>
            <a:ext cx="3512963" cy="1444628"/>
            <a:chOff x="6668125" y="4029405"/>
            <a:chExt cx="4683951" cy="1926170"/>
          </a:xfrm>
        </p:grpSpPr>
        <p:pic>
          <p:nvPicPr>
            <p:cNvPr id="977" name="Google Shape;977;p59"/>
            <p:cNvPicPr preferRelativeResize="0"/>
            <p:nvPr/>
          </p:nvPicPr>
          <p:blipFill rotWithShape="1">
            <a:blip r:embed="rId3">
              <a:alphaModFix/>
            </a:blip>
            <a:srcRect b="0" l="0" r="0" t="0"/>
            <a:stretch/>
          </p:blipFill>
          <p:spPr>
            <a:xfrm>
              <a:off x="6668125" y="4029405"/>
              <a:ext cx="4683951" cy="1926170"/>
            </a:xfrm>
            <a:prstGeom prst="rect">
              <a:avLst/>
            </a:prstGeom>
            <a:noFill/>
            <a:ln cap="flat" cmpd="sng" w="9525">
              <a:solidFill>
                <a:srgbClr val="000000"/>
              </a:solidFill>
              <a:prstDash val="solid"/>
              <a:round/>
              <a:headEnd len="sm" w="sm" type="none"/>
              <a:tailEnd len="sm" w="sm" type="none"/>
            </a:ln>
          </p:spPr>
        </p:pic>
        <p:sp>
          <p:nvSpPr>
            <p:cNvPr id="978" name="Google Shape;978;p59"/>
            <p:cNvSpPr txBox="1"/>
            <p:nvPr/>
          </p:nvSpPr>
          <p:spPr>
            <a:xfrm>
              <a:off x="8892575" y="4179975"/>
              <a:ext cx="808500" cy="277200"/>
            </a:xfrm>
            <a:prstGeom prst="rect">
              <a:avLst/>
            </a:prstGeom>
            <a:noFill/>
            <a:ln>
              <a:noFill/>
            </a:ln>
          </p:spPr>
          <p:txBody>
            <a:bodyPr anchorCtr="0" anchor="t" bIns="34300" lIns="34300" spcFirstLastPara="1" rIns="34300" wrap="square" tIns="34300">
              <a:spAutoFit/>
            </a:bodyPr>
            <a:lstStyle/>
            <a:p>
              <a:pPr indent="-215900" lvl="0" marL="215900" marR="0" rtl="0" algn="l">
                <a:lnSpc>
                  <a:spcPct val="115000"/>
                </a:lnSpc>
                <a:spcBef>
                  <a:spcPts val="0"/>
                </a:spcBef>
                <a:spcAft>
                  <a:spcPts val="0"/>
                </a:spcAft>
                <a:buClr>
                  <a:srgbClr val="05007E"/>
                </a:buClr>
                <a:buSzPts val="900"/>
                <a:buFont typeface="Arial"/>
                <a:buNone/>
              </a:pPr>
              <a:r>
                <a:rPr b="0" i="0" lang="zh-CN" sz="900" u="none" cap="none" strike="noStrike">
                  <a:solidFill>
                    <a:srgbClr val="05007E"/>
                  </a:solidFill>
                  <a:latin typeface="Arial"/>
                  <a:ea typeface="Arial"/>
                  <a:cs typeface="Arial"/>
                  <a:sym typeface="Arial"/>
                </a:rPr>
                <a:t>  →  dr</a:t>
              </a:r>
              <a:endParaRPr b="0" i="0" sz="900" u="none" cap="none" strike="noStrike">
                <a:solidFill>
                  <a:srgbClr val="000000"/>
                </a:solidFill>
                <a:latin typeface="Arial"/>
                <a:ea typeface="Arial"/>
                <a:cs typeface="Arial"/>
                <a:sym typeface="Arial"/>
              </a:endParaRPr>
            </a:p>
          </p:txBody>
        </p:sp>
        <p:sp>
          <p:nvSpPr>
            <p:cNvPr id="979" name="Google Shape;979;p59"/>
            <p:cNvSpPr txBox="1"/>
            <p:nvPr/>
          </p:nvSpPr>
          <p:spPr>
            <a:xfrm>
              <a:off x="8892575" y="4637175"/>
              <a:ext cx="808500" cy="277200"/>
            </a:xfrm>
            <a:prstGeom prst="rect">
              <a:avLst/>
            </a:prstGeom>
            <a:noFill/>
            <a:ln>
              <a:noFill/>
            </a:ln>
          </p:spPr>
          <p:txBody>
            <a:bodyPr anchorCtr="0" anchor="t" bIns="34300" lIns="34300" spcFirstLastPara="1" rIns="34300" wrap="square" tIns="34300">
              <a:spAutoFit/>
            </a:bodyPr>
            <a:lstStyle/>
            <a:p>
              <a:pPr indent="-215900" lvl="0" marL="215900" marR="0" rtl="0" algn="l">
                <a:lnSpc>
                  <a:spcPct val="115000"/>
                </a:lnSpc>
                <a:spcBef>
                  <a:spcPts val="0"/>
                </a:spcBef>
                <a:spcAft>
                  <a:spcPts val="0"/>
                </a:spcAft>
                <a:buClr>
                  <a:srgbClr val="05007E"/>
                </a:buClr>
                <a:buSzPts val="900"/>
                <a:buFont typeface="Arial"/>
                <a:buNone/>
              </a:pPr>
              <a:r>
                <a:rPr b="0" i="0" lang="zh-CN" sz="900" u="none" cap="none" strike="noStrike">
                  <a:solidFill>
                    <a:srgbClr val="05007E"/>
                  </a:solidFill>
                  <a:latin typeface="Arial"/>
                  <a:ea typeface="Arial"/>
                  <a:cs typeface="Arial"/>
                  <a:sym typeface="Arial"/>
                </a:rPr>
                <a:t>  →  dr</a:t>
              </a:r>
              <a:endParaRPr b="0" i="0" sz="900" u="none" cap="none" strike="noStrike">
                <a:solidFill>
                  <a:srgbClr val="000000"/>
                </a:solidFill>
                <a:latin typeface="Arial"/>
                <a:ea typeface="Arial"/>
                <a:cs typeface="Arial"/>
                <a:sym typeface="Arial"/>
              </a:endParaRPr>
            </a:p>
          </p:txBody>
        </p:sp>
        <p:sp>
          <p:nvSpPr>
            <p:cNvPr id="980" name="Google Shape;980;p59"/>
            <p:cNvSpPr txBox="1"/>
            <p:nvPr/>
          </p:nvSpPr>
          <p:spPr>
            <a:xfrm>
              <a:off x="8892575" y="5094375"/>
              <a:ext cx="808500" cy="277200"/>
            </a:xfrm>
            <a:prstGeom prst="rect">
              <a:avLst/>
            </a:prstGeom>
            <a:noFill/>
            <a:ln>
              <a:noFill/>
            </a:ln>
          </p:spPr>
          <p:txBody>
            <a:bodyPr anchorCtr="0" anchor="t" bIns="34300" lIns="34300" spcFirstLastPara="1" rIns="34300" wrap="square" tIns="34300">
              <a:spAutoFit/>
            </a:bodyPr>
            <a:lstStyle/>
            <a:p>
              <a:pPr indent="-215900" lvl="0" marL="215900" marR="0" rtl="0" algn="l">
                <a:lnSpc>
                  <a:spcPct val="115000"/>
                </a:lnSpc>
                <a:spcBef>
                  <a:spcPts val="0"/>
                </a:spcBef>
                <a:spcAft>
                  <a:spcPts val="0"/>
                </a:spcAft>
                <a:buClr>
                  <a:srgbClr val="05007E"/>
                </a:buClr>
                <a:buSzPts val="900"/>
                <a:buFont typeface="Arial"/>
                <a:buNone/>
              </a:pPr>
              <a:r>
                <a:rPr b="0" i="0" lang="zh-CN" sz="900" u="none" cap="none" strike="noStrike">
                  <a:solidFill>
                    <a:srgbClr val="05007E"/>
                  </a:solidFill>
                  <a:latin typeface="Arial"/>
                  <a:ea typeface="Arial"/>
                  <a:cs typeface="Arial"/>
                  <a:sym typeface="Arial"/>
                </a:rPr>
                <a:t>  →  dr</a:t>
              </a:r>
              <a:endParaRPr b="0" i="0" sz="900" u="none" cap="none" strike="noStrike">
                <a:solidFill>
                  <a:srgbClr val="000000"/>
                </a:solidFill>
                <a:latin typeface="Arial"/>
                <a:ea typeface="Arial"/>
                <a:cs typeface="Arial"/>
                <a:sym typeface="Arial"/>
              </a:endParaRPr>
            </a:p>
          </p:txBody>
        </p:sp>
        <p:sp>
          <p:nvSpPr>
            <p:cNvPr id="981" name="Google Shape;981;p59"/>
            <p:cNvSpPr txBox="1"/>
            <p:nvPr/>
          </p:nvSpPr>
          <p:spPr>
            <a:xfrm>
              <a:off x="8892575" y="5551575"/>
              <a:ext cx="808500" cy="277200"/>
            </a:xfrm>
            <a:prstGeom prst="rect">
              <a:avLst/>
            </a:prstGeom>
            <a:noFill/>
            <a:ln>
              <a:noFill/>
            </a:ln>
          </p:spPr>
          <p:txBody>
            <a:bodyPr anchorCtr="0" anchor="t" bIns="34300" lIns="34300" spcFirstLastPara="1" rIns="34300" wrap="square" tIns="34300">
              <a:spAutoFit/>
            </a:bodyPr>
            <a:lstStyle/>
            <a:p>
              <a:pPr indent="-215900" lvl="0" marL="215900" marR="0" rtl="0" algn="l">
                <a:lnSpc>
                  <a:spcPct val="115000"/>
                </a:lnSpc>
                <a:spcBef>
                  <a:spcPts val="0"/>
                </a:spcBef>
                <a:spcAft>
                  <a:spcPts val="0"/>
                </a:spcAft>
                <a:buClr>
                  <a:srgbClr val="05007E"/>
                </a:buClr>
                <a:buSzPts val="900"/>
                <a:buFont typeface="Arial"/>
                <a:buNone/>
              </a:pPr>
              <a:r>
                <a:rPr b="0" i="0" lang="zh-CN" sz="900" u="none" cap="none" strike="noStrike">
                  <a:solidFill>
                    <a:srgbClr val="05007E"/>
                  </a:solidFill>
                  <a:latin typeface="Arial"/>
                  <a:ea typeface="Arial"/>
                  <a:cs typeface="Arial"/>
                  <a:sym typeface="Arial"/>
                </a:rPr>
                <a:t>  →  dr</a:t>
              </a:r>
              <a:endParaRPr b="0" i="0" sz="900" u="none" cap="none" strike="noStrike">
                <a:solidFill>
                  <a:srgbClr val="000000"/>
                </a:solidFill>
                <a:latin typeface="Arial"/>
                <a:ea typeface="Arial"/>
                <a:cs typeface="Arial"/>
                <a:sym typeface="Arial"/>
              </a:endParaRPr>
            </a:p>
          </p:txBody>
        </p:sp>
      </p:grpSp>
      <p:sp>
        <p:nvSpPr>
          <p:cNvPr id="982" name="Google Shape;982;p59"/>
          <p:cNvSpPr txBox="1"/>
          <p:nvPr/>
        </p:nvSpPr>
        <p:spPr>
          <a:xfrm>
            <a:off x="5229694" y="3029700"/>
            <a:ext cx="35130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Switch network connections with one click without restarting the service</a:t>
            </a:r>
            <a:r>
              <a:rPr b="0" i="0" lang="zh-CN" sz="600" u="none" cap="none" strike="noStrike">
                <a:solidFill>
                  <a:srgbClr val="000000"/>
                </a:solidFill>
                <a:latin typeface="Arial"/>
                <a:ea typeface="Arial"/>
                <a:cs typeface="Arial"/>
                <a:sym typeface="Arial"/>
              </a:rPr>
              <a:t>(连接一键切换，不重启服务)</a:t>
            </a:r>
            <a:endParaRPr b="0" i="0" sz="600" u="none" cap="none" strike="noStrike">
              <a:solidFill>
                <a:srgbClr val="000000"/>
              </a:solidFill>
              <a:latin typeface="Arial"/>
              <a:ea typeface="Arial"/>
              <a:cs typeface="Arial"/>
              <a:sym typeface="Arial"/>
            </a:endParaRPr>
          </a:p>
        </p:txBody>
      </p:sp>
      <p:cxnSp>
        <p:nvCxnSpPr>
          <p:cNvPr id="983" name="Google Shape;983;p59"/>
          <p:cNvCxnSpPr/>
          <p:nvPr/>
        </p:nvCxnSpPr>
        <p:spPr>
          <a:xfrm flipH="1">
            <a:off x="4961456" y="2927663"/>
            <a:ext cx="4800" cy="1937400"/>
          </a:xfrm>
          <a:prstGeom prst="straightConnector1">
            <a:avLst/>
          </a:prstGeom>
          <a:noFill/>
          <a:ln cap="flat" cmpd="sng" w="9525">
            <a:solidFill>
              <a:schemeClr val="dk2"/>
            </a:solidFill>
            <a:prstDash val="dash"/>
            <a:round/>
            <a:headEnd len="sm" w="sm" type="none"/>
            <a:tailEnd len="sm" w="sm" type="none"/>
          </a:ln>
        </p:spPr>
      </p:cxnSp>
      <p:sp>
        <p:nvSpPr>
          <p:cNvPr id="984" name="Google Shape;984;p59"/>
          <p:cNvSpPr txBox="1"/>
          <p:nvPr/>
        </p:nvSpPr>
        <p:spPr>
          <a:xfrm>
            <a:off x="425850" y="2909569"/>
            <a:ext cx="16590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000"/>
              <a:buFont typeface="Arial"/>
              <a:buNone/>
            </a:pPr>
            <a:r>
              <a:rPr b="0" i="0" lang="zh-CN" sz="800" u="none" cap="none" strike="noStrike">
                <a:solidFill>
                  <a:srgbClr val="000000"/>
                </a:solidFill>
                <a:latin typeface="Arial"/>
                <a:ea typeface="Arial"/>
                <a:cs typeface="Arial"/>
                <a:sym typeface="Arial"/>
              </a:rPr>
              <a:t>2.</a:t>
            </a:r>
            <a:r>
              <a:rPr b="1" i="0" lang="zh-CN" sz="800" u="none" cap="none" strike="noStrike">
                <a:solidFill>
                  <a:srgbClr val="000000"/>
                </a:solidFill>
                <a:latin typeface="Arial"/>
                <a:ea typeface="Arial"/>
                <a:cs typeface="Arial"/>
                <a:sym typeface="Arial"/>
              </a:rPr>
              <a:t>Tool guarantee</a:t>
            </a:r>
            <a:r>
              <a:rPr b="0" i="0" lang="zh-CN" sz="600" u="none" cap="none" strike="noStrike">
                <a:solidFill>
                  <a:srgbClr val="000000"/>
                </a:solidFill>
                <a:latin typeface="Arial"/>
                <a:ea typeface="Arial"/>
                <a:cs typeface="Arial"/>
                <a:sym typeface="Arial"/>
              </a:rPr>
              <a:t> (工具保障)</a:t>
            </a:r>
            <a:endParaRPr b="0" i="0" sz="500" u="none" cap="none" strike="noStrike">
              <a:solidFill>
                <a:srgbClr val="000000"/>
              </a:solidFill>
              <a:latin typeface="Arial"/>
              <a:ea typeface="Arial"/>
              <a:cs typeface="Arial"/>
              <a:sym typeface="Arial"/>
            </a:endParaRPr>
          </a:p>
        </p:txBody>
      </p:sp>
      <p:pic>
        <p:nvPicPr>
          <p:cNvPr id="985" name="Google Shape;985;p59"/>
          <p:cNvPicPr preferRelativeResize="0"/>
          <p:nvPr/>
        </p:nvPicPr>
        <p:blipFill rotWithShape="1">
          <a:blip r:embed="rId4">
            <a:alphaModFix/>
          </a:blip>
          <a:srcRect b="0" l="0" r="0" t="0"/>
          <a:stretch/>
        </p:blipFill>
        <p:spPr>
          <a:xfrm>
            <a:off x="871875" y="3041963"/>
            <a:ext cx="3691325" cy="1897932"/>
          </a:xfrm>
          <a:prstGeom prst="rect">
            <a:avLst/>
          </a:prstGeom>
          <a:noFill/>
          <a:ln>
            <a:noFill/>
          </a:ln>
        </p:spPr>
      </p:pic>
      <p:sp>
        <p:nvSpPr>
          <p:cNvPr id="986" name="Google Shape;986;p59"/>
          <p:cNvSpPr txBox="1"/>
          <p:nvPr>
            <p:ph idx="12" type="sldNum"/>
          </p:nvPr>
        </p:nvSpPr>
        <p:spPr>
          <a:xfrm>
            <a:off x="8774649" y="4780550"/>
            <a:ext cx="369300" cy="231000"/>
          </a:xfrm>
          <a:prstGeom prst="rect">
            <a:avLst/>
          </a:prstGeom>
          <a:noFill/>
          <a:ln>
            <a:noFill/>
          </a:ln>
        </p:spPr>
        <p:txBody>
          <a:bodyPr anchorCtr="0" anchor="t" bIns="38100" lIns="38100" spcFirstLastPara="1" rIns="38100" wrap="square" tIns="38100">
            <a:spAutoFit/>
          </a:bodyPr>
          <a:lstStyle/>
          <a:p>
            <a:pPr indent="0" lvl="0" marL="0" rtl="0" algn="ctr">
              <a:spcBef>
                <a:spcPts val="0"/>
              </a:spcBef>
              <a:spcAft>
                <a:spcPts val="0"/>
              </a:spcAft>
              <a:buClr>
                <a:srgbClr val="000000"/>
              </a:buClr>
              <a:buSzPts val="1000"/>
              <a:buFont typeface="Arial"/>
              <a:buNone/>
            </a:pPr>
            <a:fld id="{00000000-1234-1234-1234-123412341234}" type="slidenum">
              <a:rPr b="1" lang="zh-CN" sz="1000">
                <a:solidFill>
                  <a:schemeClr val="lt1"/>
                </a:solidFill>
                <a:latin typeface="Roboto"/>
                <a:ea typeface="Roboto"/>
                <a:cs typeface="Roboto"/>
                <a:sym typeface="Roboto"/>
              </a:rPr>
              <a:t>‹#›</a:t>
            </a:fld>
            <a:endParaRPr b="1" sz="1000">
              <a:solidFill>
                <a:schemeClr val="lt1"/>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60"/>
          <p:cNvSpPr/>
          <p:nvPr/>
        </p:nvSpPr>
        <p:spPr>
          <a:xfrm>
            <a:off x="2425463" y="3260436"/>
            <a:ext cx="1217400" cy="1028400"/>
          </a:xfrm>
          <a:prstGeom prst="rect">
            <a:avLst/>
          </a:prstGeom>
          <a:solidFill>
            <a:schemeClr val="lt1"/>
          </a:solidFill>
          <a:ln cap="flat" cmpd="sng" w="9525">
            <a:solidFill>
              <a:schemeClr val="dk2"/>
            </a:solidFill>
            <a:prstDash val="dash"/>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92" name="Google Shape;992;p60"/>
          <p:cNvSpPr/>
          <p:nvPr/>
        </p:nvSpPr>
        <p:spPr>
          <a:xfrm>
            <a:off x="959981" y="3264617"/>
            <a:ext cx="1217400" cy="1028400"/>
          </a:xfrm>
          <a:prstGeom prst="rect">
            <a:avLst/>
          </a:prstGeom>
          <a:solidFill>
            <a:schemeClr val="lt1"/>
          </a:solidFill>
          <a:ln cap="flat" cmpd="sng" w="9525">
            <a:solidFill>
              <a:schemeClr val="dk2"/>
            </a:solidFill>
            <a:prstDash val="dash"/>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93" name="Google Shape;993;p60"/>
          <p:cNvSpPr txBox="1"/>
          <p:nvPr>
            <p:ph type="title"/>
          </p:nvPr>
        </p:nvSpPr>
        <p:spPr>
          <a:xfrm>
            <a:off x="370375" y="235425"/>
            <a:ext cx="8404200" cy="572700"/>
          </a:xfrm>
          <a:prstGeom prst="rect">
            <a:avLst/>
          </a:prstGeom>
          <a:noFill/>
          <a:ln>
            <a:noFill/>
          </a:ln>
        </p:spPr>
        <p:txBody>
          <a:bodyPr anchorCtr="0" anchor="ctr" bIns="38100" lIns="38100" spcFirstLastPara="1" rIns="38100" wrap="square" tIns="38100">
            <a:noAutofit/>
          </a:bodyPr>
          <a:lstStyle/>
          <a:p>
            <a:pPr indent="0" lvl="0" marL="0" rtl="0" algn="l">
              <a:lnSpc>
                <a:spcPct val="100000"/>
              </a:lnSpc>
              <a:spcBef>
                <a:spcPts val="0"/>
              </a:spcBef>
              <a:spcAft>
                <a:spcPts val="0"/>
              </a:spcAft>
              <a:buClr>
                <a:schemeClr val="dk1"/>
              </a:buClr>
              <a:buSzPts val="800"/>
              <a:buFont typeface="Arial"/>
              <a:buNone/>
            </a:pPr>
            <a:r>
              <a:rPr lang="zh-CN">
                <a:solidFill>
                  <a:srgbClr val="EE4D2D"/>
                </a:solidFill>
                <a:latin typeface="Calibri"/>
                <a:ea typeface="Calibri"/>
                <a:cs typeface="Calibri"/>
                <a:sym typeface="Calibri"/>
              </a:rPr>
              <a:t>DR Switching risk prevention and control </a:t>
            </a:r>
            <a:r>
              <a:rPr lang="zh-CN">
                <a:latin typeface="Calibri"/>
                <a:ea typeface="Calibri"/>
                <a:cs typeface="Calibri"/>
                <a:sym typeface="Calibri"/>
              </a:rPr>
              <a:t>results</a:t>
            </a:r>
            <a:endParaRPr>
              <a:solidFill>
                <a:srgbClr val="EE4D2D"/>
              </a:solidFill>
              <a:latin typeface="Arial"/>
              <a:ea typeface="Arial"/>
              <a:cs typeface="Arial"/>
              <a:sym typeface="Arial"/>
            </a:endParaRPr>
          </a:p>
        </p:txBody>
      </p:sp>
      <p:sp>
        <p:nvSpPr>
          <p:cNvPr id="994" name="Google Shape;994;p60"/>
          <p:cNvSpPr txBox="1"/>
          <p:nvPr/>
        </p:nvSpPr>
        <p:spPr>
          <a:xfrm>
            <a:off x="573713" y="2563650"/>
            <a:ext cx="11157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Tool</a:t>
            </a:r>
            <a:endParaRPr b="0" i="0" sz="800" u="none" cap="none" strike="noStrike">
              <a:solidFill>
                <a:srgbClr val="000000"/>
              </a:solidFill>
              <a:latin typeface="Arial"/>
              <a:ea typeface="Arial"/>
              <a:cs typeface="Arial"/>
              <a:sym typeface="Arial"/>
            </a:endParaRPr>
          </a:p>
        </p:txBody>
      </p:sp>
      <p:sp>
        <p:nvSpPr>
          <p:cNvPr id="995" name="Google Shape;995;p60"/>
          <p:cNvSpPr txBox="1"/>
          <p:nvPr/>
        </p:nvSpPr>
        <p:spPr>
          <a:xfrm>
            <a:off x="6120094" y="2557500"/>
            <a:ext cx="11157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Process</a:t>
            </a:r>
            <a:endParaRPr b="0" i="0" sz="800" u="none" cap="none" strike="noStrike">
              <a:solidFill>
                <a:srgbClr val="000000"/>
              </a:solidFill>
              <a:latin typeface="Arial"/>
              <a:ea typeface="Arial"/>
              <a:cs typeface="Arial"/>
              <a:sym typeface="Arial"/>
            </a:endParaRPr>
          </a:p>
        </p:txBody>
      </p:sp>
      <p:sp>
        <p:nvSpPr>
          <p:cNvPr id="996" name="Google Shape;996;p60"/>
          <p:cNvSpPr/>
          <p:nvPr/>
        </p:nvSpPr>
        <p:spPr>
          <a:xfrm>
            <a:off x="1187850" y="3485880"/>
            <a:ext cx="729206" cy="548550"/>
          </a:xfrm>
          <a:prstGeom prst="flowChartMagneticDisk">
            <a:avLst/>
          </a:prstGeom>
          <a:solidFill>
            <a:srgbClr val="EEEEEE"/>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slave</a:t>
            </a:r>
            <a:endParaRPr b="0" i="0" sz="800" u="none" cap="none" strike="noStrike">
              <a:solidFill>
                <a:srgbClr val="000000"/>
              </a:solidFill>
              <a:latin typeface="Arial"/>
              <a:ea typeface="Arial"/>
              <a:cs typeface="Arial"/>
              <a:sym typeface="Arial"/>
            </a:endParaRPr>
          </a:p>
        </p:txBody>
      </p:sp>
      <p:sp>
        <p:nvSpPr>
          <p:cNvPr id="997" name="Google Shape;997;p60"/>
          <p:cNvSpPr/>
          <p:nvPr/>
        </p:nvSpPr>
        <p:spPr>
          <a:xfrm>
            <a:off x="2730910" y="3485890"/>
            <a:ext cx="729206" cy="548550"/>
          </a:xfrm>
          <a:prstGeom prst="flowChartMagneticDisk">
            <a:avLst/>
          </a:prstGeom>
          <a:solidFill>
            <a:srgbClr val="EEEEEE"/>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master</a:t>
            </a:r>
            <a:endParaRPr b="0" i="0" sz="800" u="none" cap="none" strike="noStrike">
              <a:solidFill>
                <a:srgbClr val="000000"/>
              </a:solidFill>
              <a:latin typeface="Arial"/>
              <a:ea typeface="Arial"/>
              <a:cs typeface="Arial"/>
              <a:sym typeface="Arial"/>
            </a:endParaRPr>
          </a:p>
        </p:txBody>
      </p:sp>
      <p:sp>
        <p:nvSpPr>
          <p:cNvPr id="998" name="Google Shape;998;p60"/>
          <p:cNvSpPr txBox="1"/>
          <p:nvPr/>
        </p:nvSpPr>
        <p:spPr>
          <a:xfrm>
            <a:off x="1520606" y="2554706"/>
            <a:ext cx="16584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chemeClr val="dk1"/>
              </a:buClr>
              <a:buSzPts val="800"/>
              <a:buFont typeface="Arial"/>
              <a:buNone/>
            </a:pPr>
            <a:r>
              <a:rPr b="0" i="0" lang="zh-CN" sz="800" u="none" cap="none" strike="noStrike">
                <a:solidFill>
                  <a:schemeClr val="dk1"/>
                </a:solidFill>
                <a:latin typeface="Arial"/>
                <a:ea typeface="Arial"/>
                <a:cs typeface="Arial"/>
                <a:sym typeface="Arial"/>
              </a:rPr>
              <a:t>mysql/es/ceph check service</a:t>
            </a:r>
            <a:endParaRPr b="0" i="0" sz="800" u="none" cap="none" strike="noStrike">
              <a:solidFill>
                <a:srgbClr val="000000"/>
              </a:solidFill>
              <a:latin typeface="Arial"/>
              <a:ea typeface="Arial"/>
              <a:cs typeface="Arial"/>
              <a:sym typeface="Arial"/>
            </a:endParaRPr>
          </a:p>
        </p:txBody>
      </p:sp>
      <p:sp>
        <p:nvSpPr>
          <p:cNvPr id="999" name="Google Shape;999;p60"/>
          <p:cNvSpPr txBox="1"/>
          <p:nvPr/>
        </p:nvSpPr>
        <p:spPr>
          <a:xfrm>
            <a:off x="972994" y="3246938"/>
            <a:ext cx="4428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DR</a:t>
            </a:r>
            <a:endParaRPr b="0" i="0" sz="800" u="none" cap="none" strike="noStrike">
              <a:solidFill>
                <a:srgbClr val="000000"/>
              </a:solidFill>
              <a:latin typeface="Arial"/>
              <a:ea typeface="Arial"/>
              <a:cs typeface="Arial"/>
              <a:sym typeface="Arial"/>
            </a:endParaRPr>
          </a:p>
        </p:txBody>
      </p:sp>
      <p:sp>
        <p:nvSpPr>
          <p:cNvPr id="1000" name="Google Shape;1000;p60"/>
          <p:cNvSpPr txBox="1"/>
          <p:nvPr/>
        </p:nvSpPr>
        <p:spPr>
          <a:xfrm>
            <a:off x="3217763" y="3221719"/>
            <a:ext cx="4428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Main</a:t>
            </a:r>
            <a:endParaRPr b="0" i="0" sz="800" u="none" cap="none" strike="noStrike">
              <a:solidFill>
                <a:srgbClr val="000000"/>
              </a:solidFill>
              <a:latin typeface="Arial"/>
              <a:ea typeface="Arial"/>
              <a:cs typeface="Arial"/>
              <a:sym typeface="Arial"/>
            </a:endParaRPr>
          </a:p>
        </p:txBody>
      </p:sp>
      <p:sp>
        <p:nvSpPr>
          <p:cNvPr id="1001" name="Google Shape;1001;p60"/>
          <p:cNvSpPr txBox="1"/>
          <p:nvPr/>
        </p:nvSpPr>
        <p:spPr>
          <a:xfrm>
            <a:off x="5865844" y="2998069"/>
            <a:ext cx="2718900" cy="1123500"/>
          </a:xfrm>
          <a:prstGeom prst="rect">
            <a:avLst/>
          </a:prstGeom>
          <a:noFill/>
          <a:ln>
            <a:noFill/>
          </a:ln>
        </p:spPr>
        <p:txBody>
          <a:bodyPr anchorCtr="0" anchor="t" bIns="68575" lIns="68575" spcFirstLastPara="1" rIns="68575" wrap="square" tIns="68575">
            <a:spAutoFit/>
          </a:bodyPr>
          <a:lstStyle/>
          <a:p>
            <a:pPr indent="-215900" lvl="0" marL="342900" marR="0" rtl="0" algn="l">
              <a:lnSpc>
                <a:spcPct val="100000"/>
              </a:lnSpc>
              <a:spcBef>
                <a:spcPts val="0"/>
              </a:spcBef>
              <a:spcAft>
                <a:spcPts val="0"/>
              </a:spcAft>
              <a:buClr>
                <a:srgbClr val="000000"/>
              </a:buClr>
              <a:buSzPts val="800"/>
              <a:buFont typeface="Arial"/>
              <a:buChar char="●"/>
            </a:pPr>
            <a:r>
              <a:rPr b="0" i="0" lang="zh-CN" sz="800" u="none" cap="none" strike="noStrike">
                <a:solidFill>
                  <a:srgbClr val="000000"/>
                </a:solidFill>
                <a:highlight>
                  <a:schemeClr val="lt1"/>
                </a:highlight>
                <a:latin typeface="Roboto"/>
                <a:ea typeface="Roboto"/>
                <a:cs typeface="Roboto"/>
                <a:sym typeface="Roboto"/>
              </a:rPr>
              <a:t>开发DR梳理模版</a:t>
            </a:r>
            <a:endParaRPr b="0" i="0" sz="800" u="none" cap="none" strike="noStrike">
              <a:solidFill>
                <a:schemeClr val="dk1"/>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800"/>
              <a:buFont typeface="Arial"/>
              <a:buChar char="●"/>
            </a:pPr>
            <a:r>
              <a:rPr b="0" i="0" lang="zh-CN" sz="800" u="none" cap="none" strike="noStrike">
                <a:solidFill>
                  <a:schemeClr val="dk1"/>
                </a:solidFill>
                <a:highlight>
                  <a:schemeClr val="lt1"/>
                </a:highlight>
                <a:latin typeface="Roboto"/>
                <a:ea typeface="Roboto"/>
                <a:cs typeface="Roboto"/>
                <a:sym typeface="Roboto"/>
              </a:rPr>
              <a:t>SRE梳理模版</a:t>
            </a:r>
            <a:endParaRPr b="0" i="0" sz="800" u="none" cap="none" strike="noStrike">
              <a:solidFill>
                <a:schemeClr val="dk1"/>
              </a:solidFill>
              <a:latin typeface="Arial"/>
              <a:ea typeface="Arial"/>
              <a:cs typeface="Arial"/>
              <a:sym typeface="Arial"/>
            </a:endParaRPr>
          </a:p>
          <a:p>
            <a:pPr indent="-215900" lvl="0" marL="342900" marR="0" rtl="0" algn="l">
              <a:lnSpc>
                <a:spcPct val="100000"/>
              </a:lnSpc>
              <a:spcBef>
                <a:spcPts val="0"/>
              </a:spcBef>
              <a:spcAft>
                <a:spcPts val="0"/>
              </a:spcAft>
              <a:buClr>
                <a:schemeClr val="dk1"/>
              </a:buClr>
              <a:buSzPts val="800"/>
              <a:buFont typeface="Arial"/>
              <a:buChar char="●"/>
            </a:pPr>
            <a:r>
              <a:rPr b="0" i="0" lang="zh-CN" sz="800" u="none" cap="none" strike="noStrike">
                <a:solidFill>
                  <a:schemeClr val="dk1"/>
                </a:solidFill>
                <a:highlight>
                  <a:schemeClr val="lt1"/>
                </a:highlight>
                <a:latin typeface="Roboto"/>
                <a:ea typeface="Roboto"/>
                <a:cs typeface="Roboto"/>
                <a:sym typeface="Roboto"/>
              </a:rPr>
              <a:t>QA梳理模版</a:t>
            </a:r>
            <a:endParaRPr b="0" i="0" sz="800" u="none" cap="none" strike="noStrike">
              <a:solidFill>
                <a:schemeClr val="dk1"/>
              </a:solidFill>
              <a:highlight>
                <a:schemeClr val="lt1"/>
              </a:highlight>
              <a:latin typeface="Roboto"/>
              <a:ea typeface="Roboto"/>
              <a:cs typeface="Roboto"/>
              <a:sym typeface="Roboto"/>
            </a:endParaRPr>
          </a:p>
          <a:p>
            <a:pPr indent="-215900" lvl="0" marL="342900" marR="0" rtl="0" algn="l">
              <a:lnSpc>
                <a:spcPct val="100000"/>
              </a:lnSpc>
              <a:spcBef>
                <a:spcPts val="0"/>
              </a:spcBef>
              <a:spcAft>
                <a:spcPts val="0"/>
              </a:spcAft>
              <a:buClr>
                <a:schemeClr val="dk1"/>
              </a:buClr>
              <a:buSzPts val="800"/>
              <a:buFont typeface="Roboto"/>
              <a:buChar char="●"/>
            </a:pPr>
            <a:r>
              <a:rPr b="0" i="0" lang="zh-CN" sz="800" u="none" cap="none" strike="noStrike">
                <a:solidFill>
                  <a:schemeClr val="dk1"/>
                </a:solidFill>
                <a:highlight>
                  <a:schemeClr val="lt1"/>
                </a:highlight>
                <a:latin typeface="Roboto"/>
                <a:ea typeface="Roboto"/>
                <a:cs typeface="Roboto"/>
                <a:sym typeface="Roboto"/>
              </a:rPr>
              <a:t>第三方依赖梳理模版</a:t>
            </a:r>
            <a:endParaRPr b="0" i="0" sz="800" u="none" cap="none" strike="noStrike">
              <a:solidFill>
                <a:schemeClr val="dk1"/>
              </a:solidFill>
              <a:highlight>
                <a:schemeClr val="lt1"/>
              </a:highlight>
              <a:latin typeface="Roboto"/>
              <a:ea typeface="Roboto"/>
              <a:cs typeface="Roboto"/>
              <a:sym typeface="Roboto"/>
            </a:endParaRPr>
          </a:p>
          <a:p>
            <a:pPr indent="-215900" lvl="0" marL="342900" marR="0" rtl="0" algn="l">
              <a:lnSpc>
                <a:spcPct val="100000"/>
              </a:lnSpc>
              <a:spcBef>
                <a:spcPts val="0"/>
              </a:spcBef>
              <a:spcAft>
                <a:spcPts val="0"/>
              </a:spcAft>
              <a:buClr>
                <a:schemeClr val="dk1"/>
              </a:buClr>
              <a:buSzPts val="800"/>
              <a:buFont typeface="Arial"/>
              <a:buChar char="●"/>
            </a:pPr>
            <a:r>
              <a:rPr b="0" i="0" lang="zh-CN" sz="800" u="none" cap="none" strike="noStrike">
                <a:solidFill>
                  <a:schemeClr val="dk1"/>
                </a:solidFill>
                <a:highlight>
                  <a:schemeClr val="lt1"/>
                </a:highlight>
                <a:latin typeface="Roboto"/>
                <a:ea typeface="Roboto"/>
                <a:cs typeface="Roboto"/>
                <a:sym typeface="Roboto"/>
              </a:rPr>
              <a:t>DR项目管理模版</a:t>
            </a:r>
            <a:endParaRPr b="0" i="0" sz="800" u="none" cap="none" strike="noStrike">
              <a:solidFill>
                <a:schemeClr val="dk1"/>
              </a:solidFill>
              <a:highlight>
                <a:schemeClr val="lt1"/>
              </a:highlight>
              <a:latin typeface="Roboto"/>
              <a:ea typeface="Roboto"/>
              <a:cs typeface="Roboto"/>
              <a:sym typeface="Roboto"/>
            </a:endParaRPr>
          </a:p>
          <a:p>
            <a:pPr indent="-215900" lvl="0" marL="342900" marR="0" rtl="0" algn="l">
              <a:lnSpc>
                <a:spcPct val="100000"/>
              </a:lnSpc>
              <a:spcBef>
                <a:spcPts val="0"/>
              </a:spcBef>
              <a:spcAft>
                <a:spcPts val="0"/>
              </a:spcAft>
              <a:buClr>
                <a:schemeClr val="dk1"/>
              </a:buClr>
              <a:buSzPts val="800"/>
              <a:buFont typeface="Roboto"/>
              <a:buChar char="●"/>
            </a:pPr>
            <a:r>
              <a:rPr b="0" i="0" lang="zh-CN" sz="800" u="none" cap="none" strike="noStrike">
                <a:solidFill>
                  <a:schemeClr val="dk1"/>
                </a:solidFill>
                <a:highlight>
                  <a:schemeClr val="lt1"/>
                </a:highlight>
                <a:latin typeface="Roboto"/>
                <a:ea typeface="Roboto"/>
                <a:cs typeface="Roboto"/>
                <a:sym typeface="Roboto"/>
              </a:rPr>
              <a:t>DR环境重建时序模版</a:t>
            </a:r>
            <a:endParaRPr b="0" i="0" sz="800" u="none" cap="none" strike="noStrike">
              <a:solidFill>
                <a:schemeClr val="dk1"/>
              </a:solidFill>
              <a:highlight>
                <a:schemeClr val="lt1"/>
              </a:highlight>
              <a:latin typeface="Roboto"/>
              <a:ea typeface="Roboto"/>
              <a:cs typeface="Roboto"/>
              <a:sym typeface="Roboto"/>
            </a:endParaRPr>
          </a:p>
          <a:p>
            <a:pPr indent="-215900" lvl="0" marL="342900" marR="0" rtl="0" algn="l">
              <a:lnSpc>
                <a:spcPct val="100000"/>
              </a:lnSpc>
              <a:spcBef>
                <a:spcPts val="0"/>
              </a:spcBef>
              <a:spcAft>
                <a:spcPts val="0"/>
              </a:spcAft>
              <a:buClr>
                <a:schemeClr val="dk1"/>
              </a:buClr>
              <a:buSzPts val="800"/>
              <a:buFont typeface="Arial"/>
              <a:buChar char="●"/>
            </a:pPr>
            <a:r>
              <a:rPr b="0" i="0" lang="zh-CN" sz="800" u="none" cap="none" strike="noStrike">
                <a:solidFill>
                  <a:schemeClr val="dk1"/>
                </a:solidFill>
                <a:highlight>
                  <a:schemeClr val="lt1"/>
                </a:highlight>
                <a:latin typeface="Roboto"/>
                <a:ea typeface="Roboto"/>
                <a:cs typeface="Roboto"/>
                <a:sym typeface="Roboto"/>
              </a:rPr>
              <a:t>DR切换checklist　</a:t>
            </a:r>
            <a:endParaRPr b="0" i="0" sz="8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800"/>
              <a:buFont typeface="Arial"/>
              <a:buChar char="●"/>
            </a:pPr>
            <a:r>
              <a:rPr b="0" i="0" lang="zh-CN" sz="800" u="none" cap="none" strike="noStrike">
                <a:solidFill>
                  <a:srgbClr val="000000"/>
                </a:solidFill>
                <a:latin typeface="Arial"/>
                <a:ea typeface="Arial"/>
                <a:cs typeface="Arial"/>
                <a:sym typeface="Arial"/>
              </a:rPr>
              <a:t>DR切换时序模版</a:t>
            </a:r>
            <a:endParaRPr b="0" i="0" sz="800" u="none" cap="none" strike="noStrike">
              <a:solidFill>
                <a:srgbClr val="000000"/>
              </a:solidFill>
              <a:latin typeface="Arial"/>
              <a:ea typeface="Arial"/>
              <a:cs typeface="Arial"/>
              <a:sym typeface="Arial"/>
            </a:endParaRPr>
          </a:p>
        </p:txBody>
      </p:sp>
      <p:cxnSp>
        <p:nvCxnSpPr>
          <p:cNvPr id="1002" name="Google Shape;1002;p60"/>
          <p:cNvCxnSpPr/>
          <p:nvPr/>
        </p:nvCxnSpPr>
        <p:spPr>
          <a:xfrm flipH="1">
            <a:off x="1591781" y="2851950"/>
            <a:ext cx="4800" cy="633000"/>
          </a:xfrm>
          <a:prstGeom prst="straightConnector1">
            <a:avLst/>
          </a:prstGeom>
          <a:noFill/>
          <a:ln cap="flat" cmpd="sng" w="9525">
            <a:solidFill>
              <a:schemeClr val="dk2"/>
            </a:solidFill>
            <a:prstDash val="solid"/>
            <a:round/>
            <a:headEnd len="sm" w="sm" type="none"/>
            <a:tailEnd len="med" w="med" type="triangle"/>
          </a:ln>
        </p:spPr>
      </p:cxnSp>
      <p:cxnSp>
        <p:nvCxnSpPr>
          <p:cNvPr id="1003" name="Google Shape;1003;p60"/>
          <p:cNvCxnSpPr/>
          <p:nvPr/>
        </p:nvCxnSpPr>
        <p:spPr>
          <a:xfrm flipH="1">
            <a:off x="3077681" y="2851950"/>
            <a:ext cx="4800" cy="633000"/>
          </a:xfrm>
          <a:prstGeom prst="straightConnector1">
            <a:avLst/>
          </a:prstGeom>
          <a:noFill/>
          <a:ln cap="flat" cmpd="sng" w="9525">
            <a:solidFill>
              <a:schemeClr val="dk2"/>
            </a:solidFill>
            <a:prstDash val="solid"/>
            <a:round/>
            <a:headEnd len="sm" w="sm" type="none"/>
            <a:tailEnd len="med" w="med" type="triangle"/>
          </a:ln>
        </p:spPr>
      </p:cxnSp>
      <p:cxnSp>
        <p:nvCxnSpPr>
          <p:cNvPr id="1004" name="Google Shape;1004;p60"/>
          <p:cNvCxnSpPr/>
          <p:nvPr/>
        </p:nvCxnSpPr>
        <p:spPr>
          <a:xfrm>
            <a:off x="1611056" y="2851950"/>
            <a:ext cx="1484700" cy="0"/>
          </a:xfrm>
          <a:prstGeom prst="straightConnector1">
            <a:avLst/>
          </a:prstGeom>
          <a:noFill/>
          <a:ln cap="flat" cmpd="sng" w="9525">
            <a:solidFill>
              <a:schemeClr val="dk2"/>
            </a:solidFill>
            <a:prstDash val="solid"/>
            <a:round/>
            <a:headEnd len="sm" w="sm" type="none"/>
            <a:tailEnd len="sm" w="sm" type="none"/>
          </a:ln>
        </p:spPr>
      </p:cxnSp>
      <p:sp>
        <p:nvSpPr>
          <p:cNvPr id="1005" name="Google Shape;1005;p60"/>
          <p:cNvSpPr txBox="1"/>
          <p:nvPr>
            <p:ph idx="12" type="sldNum"/>
          </p:nvPr>
        </p:nvSpPr>
        <p:spPr>
          <a:xfrm>
            <a:off x="8774649" y="4780550"/>
            <a:ext cx="369300" cy="231000"/>
          </a:xfrm>
          <a:prstGeom prst="rect">
            <a:avLst/>
          </a:prstGeom>
          <a:noFill/>
          <a:ln>
            <a:noFill/>
          </a:ln>
        </p:spPr>
        <p:txBody>
          <a:bodyPr anchorCtr="0" anchor="t" bIns="38100" lIns="38100" spcFirstLastPara="1" rIns="38100" wrap="square" tIns="38100">
            <a:spAutoFit/>
          </a:bodyPr>
          <a:lstStyle/>
          <a:p>
            <a:pPr indent="0" lvl="0" marL="0" rtl="0" algn="ctr">
              <a:spcBef>
                <a:spcPts val="0"/>
              </a:spcBef>
              <a:spcAft>
                <a:spcPts val="0"/>
              </a:spcAft>
              <a:buClr>
                <a:srgbClr val="000000"/>
              </a:buClr>
              <a:buSzPts val="1000"/>
              <a:buFont typeface="Arial"/>
              <a:buNone/>
            </a:pPr>
            <a:fld id="{00000000-1234-1234-1234-123412341234}" type="slidenum">
              <a:rPr b="1" lang="zh-CN" sz="1000">
                <a:solidFill>
                  <a:schemeClr val="lt1"/>
                </a:solidFill>
                <a:latin typeface="Roboto"/>
                <a:ea typeface="Roboto"/>
                <a:cs typeface="Roboto"/>
                <a:sym typeface="Roboto"/>
              </a:rPr>
              <a:t>‹#›</a:t>
            </a:fld>
            <a:endParaRPr b="1" sz="1000">
              <a:solidFill>
                <a:schemeClr val="lt1"/>
              </a:solidFill>
              <a:latin typeface="Roboto"/>
              <a:ea typeface="Roboto"/>
              <a:cs typeface="Roboto"/>
              <a:sym typeface="Roboto"/>
            </a:endParaRPr>
          </a:p>
        </p:txBody>
      </p:sp>
      <p:sp>
        <p:nvSpPr>
          <p:cNvPr id="1006" name="Google Shape;1006;p60"/>
          <p:cNvSpPr txBox="1"/>
          <p:nvPr/>
        </p:nvSpPr>
        <p:spPr>
          <a:xfrm>
            <a:off x="243600" y="700604"/>
            <a:ext cx="449700" cy="384900"/>
          </a:xfrm>
          <a:prstGeom prst="rect">
            <a:avLst/>
          </a:prstGeom>
          <a:solidFill>
            <a:schemeClr val="accent5"/>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600"/>
              <a:buFont typeface="Arial"/>
              <a:buNone/>
            </a:pPr>
            <a:r>
              <a:rPr b="1" i="0" lang="zh-CN" sz="1600" u="none" cap="none" strike="noStrike">
                <a:solidFill>
                  <a:srgbClr val="000000"/>
                </a:solidFill>
                <a:latin typeface="Arial"/>
                <a:ea typeface="Arial"/>
                <a:cs typeface="Arial"/>
                <a:sym typeface="Arial"/>
              </a:rPr>
              <a:t>04</a:t>
            </a:r>
            <a:endParaRPr b="1" i="0" sz="1600" u="none" cap="none" strike="noStrike">
              <a:solidFill>
                <a:srgbClr val="000000"/>
              </a:solidFill>
              <a:latin typeface="Arial"/>
              <a:ea typeface="Arial"/>
              <a:cs typeface="Arial"/>
              <a:sym typeface="Arial"/>
            </a:endParaRPr>
          </a:p>
        </p:txBody>
      </p:sp>
      <p:sp>
        <p:nvSpPr>
          <p:cNvPr id="1007" name="Google Shape;1007;p60"/>
          <p:cNvSpPr txBox="1"/>
          <p:nvPr/>
        </p:nvSpPr>
        <p:spPr>
          <a:xfrm>
            <a:off x="755269" y="730247"/>
            <a:ext cx="10773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400"/>
              <a:buFont typeface="Arial"/>
              <a:buNone/>
            </a:pPr>
            <a:r>
              <a:rPr b="1" i="0" lang="zh-CN" sz="1400" u="none" cap="none" strike="noStrike">
                <a:solidFill>
                  <a:srgbClr val="000000"/>
                </a:solidFill>
                <a:latin typeface="Arial"/>
                <a:ea typeface="Arial"/>
                <a:cs typeface="Arial"/>
                <a:sym typeface="Arial"/>
              </a:rPr>
              <a:t>Result</a:t>
            </a:r>
            <a:endParaRPr b="1" i="0" sz="1400" u="none" cap="none" strike="noStrike">
              <a:solidFill>
                <a:srgbClr val="000000"/>
              </a:solidFill>
              <a:latin typeface="Arial"/>
              <a:ea typeface="Arial"/>
              <a:cs typeface="Arial"/>
              <a:sym typeface="Arial"/>
            </a:endParaRPr>
          </a:p>
        </p:txBody>
      </p:sp>
      <p:sp>
        <p:nvSpPr>
          <p:cNvPr id="1008" name="Google Shape;1008;p60"/>
          <p:cNvSpPr txBox="1"/>
          <p:nvPr/>
        </p:nvSpPr>
        <p:spPr>
          <a:xfrm>
            <a:off x="391613" y="1319456"/>
            <a:ext cx="7274100" cy="754200"/>
          </a:xfrm>
          <a:prstGeom prst="rect">
            <a:avLst/>
          </a:prstGeom>
          <a:noFill/>
          <a:ln>
            <a:noFill/>
          </a:ln>
        </p:spPr>
        <p:txBody>
          <a:bodyPr anchorCtr="0" anchor="t" bIns="68575" lIns="68575" spcFirstLastPara="1" rIns="68575" wrap="square" tIns="68575">
            <a:spAutoFit/>
          </a:bodyPr>
          <a:lstStyle/>
          <a:p>
            <a:pPr indent="-215900" lvl="0" marL="342900" marR="0" rtl="0" algn="l">
              <a:lnSpc>
                <a:spcPct val="100000"/>
              </a:lnSpc>
              <a:spcBef>
                <a:spcPts val="0"/>
              </a:spcBef>
              <a:spcAft>
                <a:spcPts val="0"/>
              </a:spcAft>
              <a:buClr>
                <a:schemeClr val="dk1"/>
              </a:buClr>
              <a:buSzPts val="800"/>
              <a:buFont typeface="Arial"/>
              <a:buChar char="●"/>
            </a:pPr>
            <a:r>
              <a:rPr b="0" i="0" lang="zh-CN" sz="800" u="none" cap="none" strike="noStrike">
                <a:solidFill>
                  <a:schemeClr val="dk1"/>
                </a:solidFill>
                <a:latin typeface="Arial"/>
                <a:ea typeface="Arial"/>
                <a:cs typeface="Arial"/>
                <a:sym typeface="Arial"/>
              </a:rPr>
              <a:t>2023 PH DR switching(PH银行2023DR切换)</a:t>
            </a:r>
            <a:endParaRPr b="0" i="0" sz="800" u="none" cap="none" strike="noStrike">
              <a:solidFill>
                <a:schemeClr val="dk1"/>
              </a:solidFill>
              <a:latin typeface="Arial"/>
              <a:ea typeface="Arial"/>
              <a:cs typeface="Arial"/>
              <a:sym typeface="Arial"/>
            </a:endParaRPr>
          </a:p>
          <a:p>
            <a:pPr indent="0" lvl="0" marL="342900" marR="0" rtl="0" algn="l">
              <a:lnSpc>
                <a:spcPct val="100000"/>
              </a:lnSpc>
              <a:spcBef>
                <a:spcPts val="0"/>
              </a:spcBef>
              <a:spcAft>
                <a:spcPts val="0"/>
              </a:spcAft>
              <a:buClr>
                <a:srgbClr val="000000"/>
              </a:buClr>
              <a:buSzPts val="800"/>
              <a:buFont typeface="Arial"/>
              <a:buNone/>
            </a:pPr>
            <a:r>
              <a:rPr b="0" i="0" lang="zh-CN" sz="800" u="none" cap="none" strike="noStrike">
                <a:solidFill>
                  <a:srgbClr val="FF2A00"/>
                </a:solidFill>
                <a:latin typeface="Arial"/>
                <a:ea typeface="Arial"/>
                <a:cs typeface="Arial"/>
                <a:sym typeface="Arial"/>
              </a:rPr>
              <a:t>RPO: 0</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FF2A00"/>
                </a:solidFill>
                <a:latin typeface="Arial"/>
                <a:ea typeface="Arial"/>
                <a:cs typeface="Arial"/>
                <a:sym typeface="Arial"/>
              </a:rPr>
              <a:t>           Technical RTO: 1 hour and 26 minutes </a:t>
            </a:r>
            <a:r>
              <a:rPr b="0" i="0" lang="zh-CN" sz="800" u="none" cap="none" strike="noStrike">
                <a:solidFill>
                  <a:schemeClr val="dk1"/>
                </a:solidFill>
                <a:latin typeface="Arial"/>
                <a:ea typeface="Arial"/>
                <a:cs typeface="Arial"/>
                <a:sym typeface="Arial"/>
              </a:rPr>
              <a:t>(objective 1.5 hours)</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chemeClr val="dk1"/>
                </a:solidFill>
                <a:latin typeface="Arial"/>
                <a:ea typeface="Arial"/>
                <a:cs typeface="Arial"/>
                <a:sym typeface="Arial"/>
              </a:rPr>
              <a:t>            Compliance RTO:  2 hours and 43 minutes (objective 4 hours)</a:t>
            </a:r>
            <a:endParaRPr b="0" i="0" sz="800" u="none" cap="none" strike="noStrike">
              <a:solidFill>
                <a:schemeClr val="dk1"/>
              </a:solidFill>
              <a:latin typeface="Arial"/>
              <a:ea typeface="Arial"/>
              <a:cs typeface="Arial"/>
              <a:sym typeface="Arial"/>
            </a:endParaRPr>
          </a:p>
          <a:p>
            <a:pPr indent="-215900" lvl="0" marL="342900" marR="0" rtl="0" algn="l">
              <a:lnSpc>
                <a:spcPct val="100000"/>
              </a:lnSpc>
              <a:spcBef>
                <a:spcPts val="0"/>
              </a:spcBef>
              <a:spcAft>
                <a:spcPts val="0"/>
              </a:spcAft>
              <a:buClr>
                <a:schemeClr val="dk1"/>
              </a:buClr>
              <a:buSzPts val="800"/>
              <a:buFont typeface="Arial"/>
              <a:buChar char="●"/>
            </a:pPr>
            <a:r>
              <a:rPr b="0" i="0" lang="zh-CN" sz="800" u="none" cap="none" strike="noStrike">
                <a:solidFill>
                  <a:schemeClr val="dk1"/>
                </a:solidFill>
                <a:latin typeface="Arial"/>
                <a:ea typeface="Arial"/>
                <a:cs typeface="Arial"/>
                <a:sym typeface="Arial"/>
              </a:rPr>
              <a:t>2023 ID/SG DR switching successfully achieved compliance &amp; technical objectives(2023 DR切换顺利达成合规&amp;技术目标)</a:t>
            </a:r>
            <a:endParaRPr b="0" i="0" sz="800" u="none" cap="none" strike="noStrike">
              <a:solidFill>
                <a:schemeClr val="dk1"/>
              </a:solidFill>
              <a:latin typeface="Arial"/>
              <a:ea typeface="Arial"/>
              <a:cs typeface="Arial"/>
              <a:sym typeface="Arial"/>
            </a:endParaRPr>
          </a:p>
        </p:txBody>
      </p:sp>
      <p:sp>
        <p:nvSpPr>
          <p:cNvPr id="1009" name="Google Shape;1009;p60"/>
          <p:cNvSpPr txBox="1"/>
          <p:nvPr/>
        </p:nvSpPr>
        <p:spPr>
          <a:xfrm>
            <a:off x="516563" y="1144669"/>
            <a:ext cx="11157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RPO/RTO</a:t>
            </a:r>
            <a:endParaRPr b="0" i="0" sz="800" u="none" cap="none" strike="noStrike">
              <a:solidFill>
                <a:srgbClr val="000000"/>
              </a:solidFill>
              <a:latin typeface="Arial"/>
              <a:ea typeface="Arial"/>
              <a:cs typeface="Arial"/>
              <a:sym typeface="Arial"/>
            </a:endParaRPr>
          </a:p>
        </p:txBody>
      </p:sp>
      <p:cxnSp>
        <p:nvCxnSpPr>
          <p:cNvPr id="1010" name="Google Shape;1010;p60"/>
          <p:cNvCxnSpPr/>
          <p:nvPr/>
        </p:nvCxnSpPr>
        <p:spPr>
          <a:xfrm flipH="1" rot="10800000">
            <a:off x="534600" y="2289731"/>
            <a:ext cx="7365300" cy="12900"/>
          </a:xfrm>
          <a:prstGeom prst="straightConnector1">
            <a:avLst/>
          </a:prstGeom>
          <a:noFill/>
          <a:ln cap="flat" cmpd="sng" w="9525">
            <a:solidFill>
              <a:schemeClr val="dk2"/>
            </a:solidFill>
            <a:prstDash val="dash"/>
            <a:round/>
            <a:headEnd len="sm" w="sm" type="none"/>
            <a:tailEnd len="sm" w="sm"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61"/>
          <p:cNvSpPr/>
          <p:nvPr/>
        </p:nvSpPr>
        <p:spPr>
          <a:xfrm>
            <a:off x="354475" y="887725"/>
            <a:ext cx="8333700" cy="3519300"/>
          </a:xfrm>
          <a:prstGeom prst="rect">
            <a:avLst/>
          </a:prstGeom>
          <a:solidFill>
            <a:srgbClr val="FFFFFF"/>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16" name="Google Shape;1016;p61"/>
          <p:cNvSpPr txBox="1"/>
          <p:nvPr>
            <p:ph type="title"/>
          </p:nvPr>
        </p:nvSpPr>
        <p:spPr>
          <a:xfrm>
            <a:off x="370375" y="235425"/>
            <a:ext cx="8404200" cy="572700"/>
          </a:xfrm>
          <a:prstGeom prst="rect">
            <a:avLst/>
          </a:prstGeom>
          <a:noFill/>
          <a:ln>
            <a:noFill/>
          </a:ln>
        </p:spPr>
        <p:txBody>
          <a:bodyPr anchorCtr="0" anchor="ctr" bIns="38100" lIns="38100" spcFirstLastPara="1" rIns="38100" wrap="square" tIns="38100">
            <a:normAutofit/>
          </a:bodyPr>
          <a:lstStyle/>
          <a:p>
            <a:pPr indent="0" lvl="0" marL="0" rtl="0" algn="l">
              <a:lnSpc>
                <a:spcPct val="100000"/>
              </a:lnSpc>
              <a:spcBef>
                <a:spcPts val="0"/>
              </a:spcBef>
              <a:spcAft>
                <a:spcPts val="0"/>
              </a:spcAft>
              <a:buClr>
                <a:schemeClr val="dk1"/>
              </a:buClr>
              <a:buSzPts val="700"/>
              <a:buFont typeface="Arial"/>
              <a:buNone/>
            </a:pPr>
            <a:r>
              <a:rPr lang="zh-CN" sz="1700">
                <a:solidFill>
                  <a:srgbClr val="EE4D2D"/>
                </a:solidFill>
                <a:latin typeface="Calibri"/>
                <a:ea typeface="Calibri"/>
                <a:cs typeface="Calibri"/>
                <a:sym typeface="Calibri"/>
              </a:rPr>
              <a:t>Business continuity risk prevention and control objectives comparison</a:t>
            </a:r>
            <a:endParaRPr sz="1700">
              <a:solidFill>
                <a:srgbClr val="EE4D2D"/>
              </a:solidFill>
              <a:latin typeface="Arial"/>
              <a:ea typeface="Arial"/>
              <a:cs typeface="Arial"/>
              <a:sym typeface="Arial"/>
            </a:endParaRPr>
          </a:p>
        </p:txBody>
      </p:sp>
      <p:sp>
        <p:nvSpPr>
          <p:cNvPr id="1017" name="Google Shape;1017;p61"/>
          <p:cNvSpPr txBox="1"/>
          <p:nvPr/>
        </p:nvSpPr>
        <p:spPr>
          <a:xfrm>
            <a:off x="447938" y="1092113"/>
            <a:ext cx="3604200" cy="13614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0"/>
              </a:spcBef>
              <a:spcAft>
                <a:spcPts val="0"/>
              </a:spcAft>
              <a:buClr>
                <a:schemeClr val="dk1"/>
              </a:buClr>
              <a:buSzPts val="800"/>
              <a:buFont typeface="Arial"/>
              <a:buNone/>
            </a:pPr>
            <a:r>
              <a:rPr b="1" i="0" lang="zh-CN" sz="700" u="none" cap="none" strike="noStrike">
                <a:solidFill>
                  <a:schemeClr val="dk1"/>
                </a:solidFill>
                <a:latin typeface="Arial"/>
                <a:ea typeface="Arial"/>
                <a:cs typeface="Arial"/>
                <a:sym typeface="Arial"/>
              </a:rPr>
              <a:t>Daily development and operational risk(日常开发和运行风险)</a:t>
            </a:r>
            <a:endParaRPr b="0" i="0" sz="700" u="none" cap="none" strike="noStrike">
              <a:solidFill>
                <a:schemeClr val="dk1"/>
              </a:solidFill>
              <a:latin typeface="Arial"/>
              <a:ea typeface="Arial"/>
              <a:cs typeface="Arial"/>
              <a:sym typeface="Arial"/>
            </a:endParaRPr>
          </a:p>
          <a:p>
            <a:pPr indent="-209550" lvl="0" marL="342900" marR="0" rtl="0" algn="l">
              <a:lnSpc>
                <a:spcPct val="115000"/>
              </a:lnSpc>
              <a:spcBef>
                <a:spcPts val="0"/>
              </a:spcBef>
              <a:spcAft>
                <a:spcPts val="0"/>
              </a:spcAft>
              <a:buClr>
                <a:schemeClr val="dk1"/>
              </a:buClr>
              <a:buSzPts val="700"/>
              <a:buFont typeface="Arial"/>
              <a:buChar char="●"/>
            </a:pPr>
            <a:r>
              <a:rPr b="0" i="0" lang="zh-CN" sz="700" u="none" cap="none" strike="noStrike">
                <a:solidFill>
                  <a:schemeClr val="dk1"/>
                </a:solidFill>
                <a:latin typeface="Arial"/>
                <a:ea typeface="Arial"/>
                <a:cs typeface="Arial"/>
                <a:sym typeface="Arial"/>
              </a:rPr>
              <a:t>Manage and control the dependencies and configuration of middleware through the </a:t>
            </a:r>
            <a:r>
              <a:rPr b="1" i="0" lang="zh-CN" sz="700" u="none" cap="none" strike="noStrike">
                <a:solidFill>
                  <a:schemeClr val="dk1"/>
                </a:solidFill>
                <a:latin typeface="Arial"/>
                <a:ea typeface="Arial"/>
                <a:cs typeface="Arial"/>
                <a:sym typeface="Arial"/>
              </a:rPr>
              <a:t>development framework</a:t>
            </a:r>
            <a:r>
              <a:rPr b="0" i="0" lang="zh-CN" sz="700" u="none" cap="none" strike="noStrike">
                <a:solidFill>
                  <a:schemeClr val="dk1"/>
                </a:solidFill>
                <a:latin typeface="Arial"/>
                <a:ea typeface="Arial"/>
                <a:cs typeface="Arial"/>
                <a:sym typeface="Arial"/>
              </a:rPr>
              <a:t>, and standardize the configuration and use of middleware during development.</a:t>
            </a:r>
            <a:endParaRPr b="0" i="0" sz="700" u="none" cap="none" strike="noStrike">
              <a:solidFill>
                <a:schemeClr val="dk1"/>
              </a:solidFill>
              <a:latin typeface="Arial"/>
              <a:ea typeface="Arial"/>
              <a:cs typeface="Arial"/>
              <a:sym typeface="Arial"/>
            </a:endParaRPr>
          </a:p>
          <a:p>
            <a:pPr indent="-209550" lvl="0" marL="342900" marR="0" rtl="0" algn="l">
              <a:lnSpc>
                <a:spcPct val="115000"/>
              </a:lnSpc>
              <a:spcBef>
                <a:spcPts val="0"/>
              </a:spcBef>
              <a:spcAft>
                <a:spcPts val="0"/>
              </a:spcAft>
              <a:buClr>
                <a:schemeClr val="dk1"/>
              </a:buClr>
              <a:buSzPts val="700"/>
              <a:buFont typeface="Arial"/>
              <a:buChar char="●"/>
            </a:pPr>
            <a:r>
              <a:rPr b="0" i="0" lang="zh-CN" sz="700" u="none" cap="none" strike="noStrike">
                <a:solidFill>
                  <a:schemeClr val="dk1"/>
                </a:solidFill>
                <a:latin typeface="Arial"/>
                <a:ea typeface="Arial"/>
                <a:cs typeface="Arial"/>
                <a:sym typeface="Arial"/>
              </a:rPr>
              <a:t>Use technical means to solve service release issues and prevent and control change risks;</a:t>
            </a:r>
            <a:endParaRPr b="1" i="0" sz="700" u="none" cap="none" strike="noStrike">
              <a:solidFill>
                <a:schemeClr val="dk1"/>
              </a:solidFill>
              <a:latin typeface="Arial"/>
              <a:ea typeface="Arial"/>
              <a:cs typeface="Arial"/>
              <a:sym typeface="Arial"/>
            </a:endParaRPr>
          </a:p>
          <a:p>
            <a:pPr indent="-209550" lvl="0" marL="342900" marR="0" rtl="0" algn="l">
              <a:lnSpc>
                <a:spcPct val="115000"/>
              </a:lnSpc>
              <a:spcBef>
                <a:spcPts val="0"/>
              </a:spcBef>
              <a:spcAft>
                <a:spcPts val="0"/>
              </a:spcAft>
              <a:buClr>
                <a:schemeClr val="dk1"/>
              </a:buClr>
              <a:buSzPts val="700"/>
              <a:buFont typeface="Arial"/>
              <a:buChar char="●"/>
            </a:pPr>
            <a:r>
              <a:rPr b="0" i="0" lang="zh-CN" sz="700" u="none" cap="none" strike="noStrike">
                <a:solidFill>
                  <a:schemeClr val="dk1"/>
                </a:solidFill>
                <a:latin typeface="Arial"/>
                <a:ea typeface="Arial"/>
                <a:cs typeface="Arial"/>
                <a:sym typeface="Arial"/>
              </a:rPr>
              <a:t>Monitor service interface quality and dependencies, and promote interface optimization and service governance</a:t>
            </a:r>
            <a:endParaRPr b="0" i="0" sz="700" u="none" cap="none" strike="noStrike">
              <a:solidFill>
                <a:schemeClr val="dk1"/>
              </a:solidFill>
              <a:latin typeface="Arial"/>
              <a:ea typeface="Arial"/>
              <a:cs typeface="Arial"/>
              <a:sym typeface="Arial"/>
            </a:endParaRPr>
          </a:p>
          <a:p>
            <a:pPr indent="-209550" lvl="0" marL="342900" marR="0" rtl="0" algn="l">
              <a:lnSpc>
                <a:spcPct val="115000"/>
              </a:lnSpc>
              <a:spcBef>
                <a:spcPts val="0"/>
              </a:spcBef>
              <a:spcAft>
                <a:spcPts val="0"/>
              </a:spcAft>
              <a:buClr>
                <a:schemeClr val="dk1"/>
              </a:buClr>
              <a:buSzPts val="700"/>
              <a:buFont typeface="Arial"/>
              <a:buChar char="●"/>
            </a:pPr>
            <a:r>
              <a:rPr b="0" i="0" lang="zh-CN" sz="700" u="none" cap="none" strike="noStrike">
                <a:solidFill>
                  <a:schemeClr val="dk1"/>
                </a:solidFill>
                <a:latin typeface="Arial"/>
                <a:ea typeface="Arial"/>
                <a:cs typeface="Arial"/>
                <a:sym typeface="Arial"/>
              </a:rPr>
              <a:t>Prevent and control code risks through development guidelines and development process inspections;</a:t>
            </a:r>
            <a:endParaRPr b="1" i="0" sz="700" u="none" cap="none" strike="noStrike">
              <a:solidFill>
                <a:schemeClr val="dk1"/>
              </a:solidFill>
              <a:latin typeface="Arial"/>
              <a:ea typeface="Arial"/>
              <a:cs typeface="Arial"/>
              <a:sym typeface="Arial"/>
            </a:endParaRPr>
          </a:p>
        </p:txBody>
      </p:sp>
      <p:sp>
        <p:nvSpPr>
          <p:cNvPr id="1018" name="Google Shape;1018;p61"/>
          <p:cNvSpPr txBox="1"/>
          <p:nvPr/>
        </p:nvSpPr>
        <p:spPr>
          <a:xfrm>
            <a:off x="485400" y="3192525"/>
            <a:ext cx="3426900" cy="7419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0"/>
              </a:spcBef>
              <a:spcAft>
                <a:spcPts val="0"/>
              </a:spcAft>
              <a:buClr>
                <a:schemeClr val="dk1"/>
              </a:buClr>
              <a:buSzPts val="800"/>
              <a:buFont typeface="Arial"/>
              <a:buNone/>
            </a:pPr>
            <a:r>
              <a:rPr b="1" i="0" lang="zh-CN" sz="700" u="none" cap="none" strike="noStrike">
                <a:solidFill>
                  <a:schemeClr val="dk1"/>
                </a:solidFill>
                <a:latin typeface="Arial"/>
                <a:ea typeface="Arial"/>
                <a:cs typeface="Arial"/>
                <a:sym typeface="Arial"/>
              </a:rPr>
              <a:t>DR Switching risk(DR切换风险)</a:t>
            </a:r>
            <a:endParaRPr b="0" i="0" sz="700" u="none" cap="none" strike="noStrike">
              <a:solidFill>
                <a:schemeClr val="dk1"/>
              </a:solidFill>
              <a:latin typeface="Arial"/>
              <a:ea typeface="Arial"/>
              <a:cs typeface="Arial"/>
              <a:sym typeface="Arial"/>
            </a:endParaRPr>
          </a:p>
          <a:p>
            <a:pPr indent="-209550" lvl="0" marL="342900" marR="0" rtl="0" algn="l">
              <a:lnSpc>
                <a:spcPct val="115000"/>
              </a:lnSpc>
              <a:spcBef>
                <a:spcPts val="0"/>
              </a:spcBef>
              <a:spcAft>
                <a:spcPts val="0"/>
              </a:spcAft>
              <a:buClr>
                <a:schemeClr val="dk1"/>
              </a:buClr>
              <a:buSzPts val="700"/>
              <a:buFont typeface="Arial"/>
              <a:buChar char="●"/>
            </a:pPr>
            <a:r>
              <a:rPr b="0" i="0" lang="zh-CN" sz="700" u="none" cap="none" strike="noStrike">
                <a:solidFill>
                  <a:schemeClr val="dk1"/>
                </a:solidFill>
                <a:latin typeface="Arial"/>
                <a:ea typeface="Arial"/>
                <a:cs typeface="Arial"/>
                <a:sym typeface="Arial"/>
              </a:rPr>
              <a:t>Through tool or process optimization, ensure that DR switching does not lose data, RPO=0;</a:t>
            </a:r>
            <a:endParaRPr b="0" i="0" sz="700" u="none" cap="none" strike="noStrike">
              <a:solidFill>
                <a:schemeClr val="dk1"/>
              </a:solidFill>
              <a:latin typeface="Arial"/>
              <a:ea typeface="Arial"/>
              <a:cs typeface="Arial"/>
              <a:sym typeface="Arial"/>
            </a:endParaRPr>
          </a:p>
          <a:p>
            <a:pPr indent="-209550" lvl="0" marL="342900" marR="0" rtl="0" algn="l">
              <a:lnSpc>
                <a:spcPct val="115000"/>
              </a:lnSpc>
              <a:spcBef>
                <a:spcPts val="0"/>
              </a:spcBef>
              <a:spcAft>
                <a:spcPts val="0"/>
              </a:spcAft>
              <a:buClr>
                <a:schemeClr val="dk1"/>
              </a:buClr>
              <a:buSzPts val="700"/>
              <a:buFont typeface="Arial"/>
              <a:buChar char="●"/>
            </a:pPr>
            <a:r>
              <a:rPr b="0" i="0" lang="zh-CN" sz="700" u="none" cap="none" strike="noStrike">
                <a:solidFill>
                  <a:schemeClr val="dk1"/>
                </a:solidFill>
                <a:latin typeface="Arial"/>
                <a:ea typeface="Arial"/>
                <a:cs typeface="Arial"/>
                <a:sym typeface="Arial"/>
              </a:rPr>
              <a:t>Through tool or process optimization, ensure that the DR datacenter  can be switched,RTO &lt; 4 hours;</a:t>
            </a:r>
            <a:endParaRPr b="0" i="0" sz="700" u="none" cap="none" strike="noStrike">
              <a:solidFill>
                <a:schemeClr val="dk1"/>
              </a:solidFill>
              <a:latin typeface="Arial"/>
              <a:ea typeface="Arial"/>
              <a:cs typeface="Arial"/>
              <a:sym typeface="Arial"/>
            </a:endParaRPr>
          </a:p>
        </p:txBody>
      </p:sp>
      <p:sp>
        <p:nvSpPr>
          <p:cNvPr id="1019" name="Google Shape;1019;p61"/>
          <p:cNvSpPr txBox="1"/>
          <p:nvPr/>
        </p:nvSpPr>
        <p:spPr>
          <a:xfrm>
            <a:off x="4639988" y="1082888"/>
            <a:ext cx="3977400" cy="143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000"/>
              <a:buFont typeface="Arial"/>
              <a:buNone/>
            </a:pPr>
            <a:r>
              <a:rPr b="0" i="0" lang="zh-CN" sz="700" u="none" cap="none" strike="noStrike">
                <a:solidFill>
                  <a:schemeClr val="dk1"/>
                </a:solidFill>
                <a:latin typeface="Arial"/>
                <a:ea typeface="Arial"/>
                <a:cs typeface="Arial"/>
                <a:sym typeface="Arial"/>
              </a:rPr>
              <a:t>1）Prevent daily development and online operation risks through </a:t>
            </a:r>
            <a:r>
              <a:rPr b="1" i="0" lang="zh-CN" sz="700" u="none" cap="none" strike="noStrike">
                <a:solidFill>
                  <a:srgbClr val="FF0000"/>
                </a:solidFill>
                <a:latin typeface="Arial"/>
                <a:ea typeface="Arial"/>
                <a:cs typeface="Arial"/>
                <a:sym typeface="Arial"/>
              </a:rPr>
              <a:t>BCF</a:t>
            </a:r>
            <a:endParaRPr b="1" i="0" sz="7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zh-CN" sz="700" u="none" cap="none" strike="noStrike">
                <a:solidFill>
                  <a:schemeClr val="dk1"/>
                </a:solidFill>
                <a:latin typeface="Arial"/>
                <a:ea typeface="Arial"/>
                <a:cs typeface="Arial"/>
                <a:sym typeface="Arial"/>
              </a:rPr>
              <a:t>(通过BCF防范日常开发和线上运行风险)</a:t>
            </a:r>
            <a:endParaRPr b="0" i="0" sz="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rPr b="0" i="0" lang="zh-CN" sz="700" u="none" cap="none" strike="noStrike">
                <a:solidFill>
                  <a:schemeClr val="dk1"/>
                </a:solidFill>
                <a:latin typeface="Arial"/>
                <a:ea typeface="Arial"/>
                <a:cs typeface="Arial"/>
                <a:sym typeface="Arial"/>
              </a:rPr>
              <a:t>1.1 Middleware versions and dependencies are unified into the framework; middleware public configurations are uniformly provided by the framework(中间件版本和依赖统一到框架中；中间件公共配置由框架统一提供)；</a:t>
            </a:r>
            <a:endParaRPr b="0" i="0" sz="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rPr b="0" i="0" lang="zh-CN" sz="700" u="none" cap="none" strike="noStrike">
                <a:solidFill>
                  <a:schemeClr val="dk1"/>
                </a:solidFill>
                <a:latin typeface="Arial"/>
                <a:ea typeface="Arial"/>
                <a:cs typeface="Arial"/>
                <a:sym typeface="Arial"/>
              </a:rPr>
              <a:t>1.2 Prevent and control code change risks through gray release and elegant start and stop(通过灰度发布、优雅启停防控代码变更风险)</a:t>
            </a:r>
            <a:endParaRPr b="0" i="0" sz="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rPr b="0" i="0" lang="zh-CN" sz="700" u="none" cap="none" strike="noStrike">
                <a:solidFill>
                  <a:schemeClr val="dk1"/>
                </a:solidFill>
                <a:latin typeface="Arial"/>
                <a:ea typeface="Arial"/>
                <a:cs typeface="Arial"/>
                <a:sym typeface="Arial"/>
              </a:rPr>
              <a:t>1.3 Service interface quality monitoring report, service dependency monitoring report(</a:t>
            </a:r>
            <a:r>
              <a:rPr b="0" i="0" lang="zh-CN" sz="700" cap="none" strike="noStrike">
                <a:solidFill>
                  <a:schemeClr val="dk1"/>
                </a:solidFill>
                <a:latin typeface="Arial"/>
                <a:ea typeface="Arial"/>
                <a:cs typeface="Arial"/>
                <a:sym typeface="Arial"/>
              </a:rPr>
              <a:t>服务接口质量监控报</a:t>
            </a:r>
            <a:r>
              <a:rPr lang="zh-CN" sz="700">
                <a:solidFill>
                  <a:schemeClr val="dk1"/>
                </a:solidFill>
              </a:rPr>
              <a:t>告, 跨领域调用监控报告</a:t>
            </a:r>
            <a:r>
              <a:rPr b="0" i="0" lang="zh-CN" sz="700" u="none" cap="none" strike="noStrike">
                <a:solidFill>
                  <a:schemeClr val="dk1"/>
                </a:solidFill>
                <a:latin typeface="Arial"/>
                <a:ea typeface="Arial"/>
                <a:cs typeface="Arial"/>
                <a:sym typeface="Arial"/>
              </a:rPr>
              <a:t>)</a:t>
            </a:r>
            <a:endParaRPr b="0" i="0" sz="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zh-CN" sz="700" u="none" cap="none" strike="noStrike">
                <a:solidFill>
                  <a:schemeClr val="dk1"/>
                </a:solidFill>
                <a:latin typeface="Arial"/>
                <a:ea typeface="Arial"/>
                <a:cs typeface="Arial"/>
                <a:sym typeface="Arial"/>
              </a:rPr>
              <a:t>1.4  </a:t>
            </a:r>
            <a:r>
              <a:rPr b="1" i="0" lang="zh-CN" sz="700" u="none" cap="none" strike="noStrike">
                <a:solidFill>
                  <a:schemeClr val="dk1"/>
                </a:solidFill>
                <a:latin typeface="Arial"/>
                <a:ea typeface="Arial"/>
                <a:cs typeface="Arial"/>
                <a:sym typeface="Arial"/>
              </a:rPr>
              <a:t>Development guideline and process inspections</a:t>
            </a:r>
            <a:r>
              <a:rPr b="0" i="0" lang="zh-CN" sz="700" u="none" cap="none" strike="noStrike">
                <a:solidFill>
                  <a:schemeClr val="dk1"/>
                </a:solidFill>
                <a:latin typeface="Arial"/>
                <a:ea typeface="Arial"/>
                <a:cs typeface="Arial"/>
                <a:sym typeface="Arial"/>
              </a:rPr>
              <a:t>：</a:t>
            </a:r>
            <a:r>
              <a:rPr b="0" i="0" lang="zh-CN" sz="700" u="none" cap="none" strike="noStrike">
                <a:solidFill>
                  <a:schemeClr val="dk1"/>
                </a:solidFill>
                <a:highlight>
                  <a:schemeClr val="lt1"/>
                </a:highlight>
                <a:latin typeface="Arial"/>
                <a:ea typeface="Arial"/>
                <a:cs typeface="Arial"/>
                <a:sym typeface="Arial"/>
              </a:rPr>
              <a:t>Tech Design Guideline</a:t>
            </a:r>
            <a:r>
              <a:rPr b="0" i="0" lang="zh-CN" sz="700" u="none" cap="none" strike="noStrike">
                <a:solidFill>
                  <a:schemeClr val="dk2"/>
                </a:solidFill>
                <a:highlight>
                  <a:schemeClr val="lt1"/>
                </a:highlight>
                <a:latin typeface="Arial"/>
                <a:ea typeface="Arial"/>
                <a:cs typeface="Arial"/>
                <a:sym typeface="Arial"/>
              </a:rPr>
              <a:t>，</a:t>
            </a:r>
            <a:r>
              <a:rPr b="0" i="0" lang="zh-CN" sz="700" u="none" cap="none" strike="noStrike">
                <a:solidFill>
                  <a:schemeClr val="dk1"/>
                </a:solidFill>
                <a:highlight>
                  <a:schemeClr val="lt1"/>
                </a:highlight>
                <a:latin typeface="Arial"/>
                <a:ea typeface="Arial"/>
                <a:cs typeface="Arial"/>
                <a:sym typeface="Arial"/>
              </a:rPr>
              <a:t>Coding Guideline</a:t>
            </a:r>
            <a:r>
              <a:rPr b="0" i="0" lang="zh-CN" sz="700" u="none" cap="none" strike="noStrike">
                <a:solidFill>
                  <a:srgbClr val="000000"/>
                </a:solidFill>
                <a:latin typeface="Arial"/>
                <a:ea typeface="Arial"/>
                <a:cs typeface="Arial"/>
                <a:sym typeface="Arial"/>
              </a:rPr>
              <a:t> , </a:t>
            </a:r>
            <a:r>
              <a:rPr b="0" i="0" lang="zh-CN" sz="700" u="none" cap="none" strike="noStrike">
                <a:solidFill>
                  <a:srgbClr val="000000"/>
                </a:solidFill>
                <a:highlight>
                  <a:schemeClr val="lt1"/>
                </a:highlight>
                <a:latin typeface="Arial"/>
                <a:ea typeface="Arial"/>
                <a:cs typeface="Arial"/>
                <a:sym typeface="Arial"/>
              </a:rPr>
              <a:t>Code Review Guideline</a:t>
            </a:r>
            <a:r>
              <a:rPr b="0" i="0" lang="zh-CN" sz="700" u="none" cap="none" strike="noStrike">
                <a:solidFill>
                  <a:schemeClr val="dk2"/>
                </a:solidFill>
                <a:latin typeface="Arial"/>
                <a:ea typeface="Arial"/>
                <a:cs typeface="Arial"/>
                <a:sym typeface="Arial"/>
              </a:rPr>
              <a:t> </a:t>
            </a:r>
            <a:r>
              <a:rPr b="0" i="0" lang="zh-CN" sz="700" u="none" cap="none" strike="noStrike">
                <a:solidFill>
                  <a:schemeClr val="dk1"/>
                </a:solidFill>
                <a:latin typeface="Arial"/>
                <a:ea typeface="Arial"/>
                <a:cs typeface="Arial"/>
                <a:sym typeface="Arial"/>
              </a:rPr>
              <a:t>, </a:t>
            </a:r>
            <a:r>
              <a:rPr b="0" i="0" lang="zh-CN" sz="700" u="none" cap="none" strike="noStrike">
                <a:solidFill>
                  <a:schemeClr val="dk1"/>
                </a:solidFill>
                <a:highlight>
                  <a:schemeClr val="lt1"/>
                </a:highlight>
                <a:latin typeface="Arial"/>
                <a:ea typeface="Arial"/>
                <a:cs typeface="Arial"/>
                <a:sym typeface="Arial"/>
              </a:rPr>
              <a:t>Java Project Structure Guideline</a:t>
            </a:r>
            <a:r>
              <a:rPr b="0" i="0" lang="zh-CN" sz="700" u="none" cap="none" strike="noStrike">
                <a:solidFill>
                  <a:schemeClr val="dk2"/>
                </a:solidFill>
                <a:latin typeface="Arial"/>
                <a:ea typeface="Arial"/>
                <a:cs typeface="Arial"/>
                <a:sym typeface="Arial"/>
              </a:rPr>
              <a:t> </a:t>
            </a:r>
            <a:r>
              <a:rPr b="0" i="0" lang="zh-CN" sz="700" u="none" cap="none" strike="noStrike">
                <a:solidFill>
                  <a:schemeClr val="dk1"/>
                </a:solidFill>
                <a:latin typeface="Arial"/>
                <a:ea typeface="Arial"/>
                <a:cs typeface="Arial"/>
                <a:sym typeface="Arial"/>
              </a:rPr>
              <a:t>, </a:t>
            </a:r>
            <a:r>
              <a:rPr b="0" i="0" lang="zh-CN" sz="700" u="none" cap="none" strike="noStrike">
                <a:solidFill>
                  <a:schemeClr val="dk1"/>
                </a:solidFill>
                <a:highlight>
                  <a:schemeClr val="lt1"/>
                </a:highlight>
                <a:latin typeface="Arial"/>
                <a:ea typeface="Arial"/>
                <a:cs typeface="Arial"/>
                <a:sym typeface="Arial"/>
              </a:rPr>
              <a:t>Unit Test Guideline</a:t>
            </a:r>
            <a:r>
              <a:rPr b="0" i="0" lang="zh-CN" sz="700" u="none" cap="none" strike="noStrike">
                <a:solidFill>
                  <a:schemeClr val="dk2"/>
                </a:solidFill>
                <a:latin typeface="Arial"/>
                <a:ea typeface="Arial"/>
                <a:cs typeface="Arial"/>
                <a:sym typeface="Arial"/>
              </a:rPr>
              <a:t> </a:t>
            </a:r>
            <a:r>
              <a:rPr b="0" i="0" lang="zh-CN" sz="700" u="none" cap="none" strike="noStrike">
                <a:solidFill>
                  <a:schemeClr val="dk1"/>
                </a:solidFill>
                <a:latin typeface="Arial"/>
                <a:ea typeface="Arial"/>
                <a:cs typeface="Arial"/>
                <a:sym typeface="Arial"/>
              </a:rPr>
              <a:t> , </a:t>
            </a:r>
            <a:r>
              <a:rPr b="0" i="0" lang="zh-CN" sz="700" u="none" cap="none" strike="noStrike">
                <a:solidFill>
                  <a:schemeClr val="dk1"/>
                </a:solidFill>
                <a:highlight>
                  <a:schemeClr val="lt1"/>
                </a:highlight>
                <a:latin typeface="Arial"/>
                <a:ea typeface="Arial"/>
                <a:cs typeface="Arial"/>
                <a:sym typeface="Arial"/>
              </a:rPr>
              <a:t>Monitoring and Alerting Guideline, Tech </a:t>
            </a:r>
            <a:r>
              <a:rPr b="0" i="0" lang="zh-CN" sz="700" u="none" cap="none" strike="noStrike">
                <a:solidFill>
                  <a:schemeClr val="dk1"/>
                </a:solidFill>
                <a:latin typeface="Arial"/>
                <a:ea typeface="Arial"/>
                <a:cs typeface="Arial"/>
                <a:sym typeface="Arial"/>
              </a:rPr>
              <a:t>Design Check</a:t>
            </a:r>
            <a:r>
              <a:rPr b="0" i="0" lang="zh-CN" sz="700" u="none" cap="none" strike="noStrike">
                <a:solidFill>
                  <a:schemeClr val="dk2"/>
                </a:solidFill>
                <a:latin typeface="Arial"/>
                <a:ea typeface="Arial"/>
                <a:cs typeface="Arial"/>
                <a:sym typeface="Arial"/>
              </a:rPr>
              <a:t> </a:t>
            </a:r>
            <a:r>
              <a:rPr b="0" i="0" lang="zh-CN" sz="700" u="none" cap="none" strike="noStrike">
                <a:solidFill>
                  <a:schemeClr val="dk1"/>
                </a:solidFill>
                <a:latin typeface="Arial"/>
                <a:ea typeface="Arial"/>
                <a:cs typeface="Arial"/>
                <a:sym typeface="Arial"/>
              </a:rPr>
              <a:t>, Tech Design Virtual Team,Code review</a:t>
            </a:r>
            <a:endParaRPr b="0" i="0" sz="700" u="none" cap="none" strike="noStrike">
              <a:solidFill>
                <a:schemeClr val="dk2"/>
              </a:solidFill>
              <a:latin typeface="Roboto"/>
              <a:ea typeface="Roboto"/>
              <a:cs typeface="Roboto"/>
              <a:sym typeface="Roboto"/>
            </a:endParaRPr>
          </a:p>
        </p:txBody>
      </p:sp>
      <p:sp>
        <p:nvSpPr>
          <p:cNvPr id="1020" name="Google Shape;1020;p61"/>
          <p:cNvSpPr txBox="1"/>
          <p:nvPr/>
        </p:nvSpPr>
        <p:spPr>
          <a:xfrm>
            <a:off x="4636969" y="3111356"/>
            <a:ext cx="3876900" cy="10005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chemeClr val="dk1"/>
              </a:buClr>
              <a:buSzPts val="1100"/>
              <a:buFont typeface="Arial"/>
              <a:buNone/>
            </a:pPr>
            <a:r>
              <a:rPr b="0" i="0" lang="zh-CN" sz="700" u="none" cap="none" strike="noStrike">
                <a:solidFill>
                  <a:schemeClr val="dk1"/>
                </a:solidFill>
                <a:latin typeface="Arial"/>
                <a:ea typeface="Arial"/>
                <a:cs typeface="Arial"/>
                <a:sym typeface="Arial"/>
              </a:rPr>
              <a:t>2）2023 ID/PH/SG DR switching successfully achieved compliance &amp; technical objectives(2023 DR切换顺利达成合规&amp;技术目标)</a:t>
            </a:r>
            <a:endParaRPr b="0" i="0" sz="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zh-CN" sz="700" u="none" cap="none" strike="noStrike">
                <a:solidFill>
                  <a:schemeClr val="dk1"/>
                </a:solidFill>
                <a:latin typeface="Arial"/>
                <a:ea typeface="Arial"/>
                <a:cs typeface="Arial"/>
                <a:sym typeface="Arial"/>
              </a:rPr>
              <a:t>2.1 2023 ID DR switching(ID银行2023DR切换)</a:t>
            </a:r>
            <a:endParaRPr b="0" i="0" sz="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zh-CN" sz="700" u="none" cap="none" strike="noStrike">
                <a:solidFill>
                  <a:srgbClr val="FF2A00"/>
                </a:solidFill>
                <a:latin typeface="Arial"/>
                <a:ea typeface="Arial"/>
                <a:cs typeface="Arial"/>
                <a:sym typeface="Arial"/>
              </a:rPr>
              <a:t>      RPO: 0</a:t>
            </a:r>
            <a:endParaRPr b="0" i="0" sz="700" u="none" cap="none" strike="noStrike">
              <a:solidFill>
                <a:srgbClr val="FF2A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Arial"/>
              <a:buNone/>
            </a:pPr>
            <a:r>
              <a:rPr b="0" i="0" lang="zh-CN" sz="700" u="none" cap="none" strike="noStrike">
                <a:solidFill>
                  <a:srgbClr val="FF2A00"/>
                </a:solidFill>
                <a:latin typeface="Arial"/>
                <a:ea typeface="Arial"/>
                <a:cs typeface="Arial"/>
                <a:sym typeface="Arial"/>
              </a:rPr>
              <a:t>      Technical RTO: 1 hour and 26 minutes </a:t>
            </a:r>
            <a:r>
              <a:rPr b="0" i="0" lang="zh-CN" sz="700" u="none" cap="none" strike="noStrike">
                <a:solidFill>
                  <a:schemeClr val="dk1"/>
                </a:solidFill>
                <a:latin typeface="Arial"/>
                <a:ea typeface="Arial"/>
                <a:cs typeface="Arial"/>
                <a:sym typeface="Arial"/>
              </a:rPr>
              <a:t>(objective 1.5 hours)</a:t>
            </a:r>
            <a:endParaRPr b="0" i="0" sz="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800"/>
              <a:buFont typeface="Arial"/>
              <a:buNone/>
            </a:pPr>
            <a:r>
              <a:rPr b="0" i="0" lang="zh-CN" sz="700" u="none" cap="none" strike="noStrike">
                <a:solidFill>
                  <a:schemeClr val="dk1"/>
                </a:solidFill>
                <a:latin typeface="Arial"/>
                <a:ea typeface="Arial"/>
                <a:cs typeface="Arial"/>
                <a:sym typeface="Arial"/>
              </a:rPr>
              <a:t>      Compliance RTO:  2 hours and 43 minutes (objective 4 hours)</a:t>
            </a:r>
            <a:endParaRPr b="0" i="0" sz="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zh-CN" sz="700" u="none" cap="none" strike="noStrike">
                <a:solidFill>
                  <a:schemeClr val="dk1"/>
                </a:solidFill>
                <a:latin typeface="Arial"/>
                <a:ea typeface="Arial"/>
                <a:cs typeface="Arial"/>
                <a:sym typeface="Arial"/>
              </a:rPr>
              <a:t>2.2 Process template accumulation</a:t>
            </a:r>
            <a:endParaRPr b="0" i="0" sz="700" u="none" cap="none" strike="noStrike">
              <a:solidFill>
                <a:schemeClr val="dk1"/>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zh-CN" sz="700" u="none" cap="none" strike="noStrike">
                <a:solidFill>
                  <a:schemeClr val="dk1"/>
                </a:solidFill>
                <a:latin typeface="Arial"/>
                <a:ea typeface="Arial"/>
                <a:cs typeface="Arial"/>
                <a:sym typeface="Arial"/>
              </a:rPr>
              <a:t>2.3 Tool accumulation: db-check-serivce, es-check-service, ceph-check-service</a:t>
            </a:r>
            <a:endParaRPr b="0" i="0" sz="700" u="none" cap="none" strike="noStrike">
              <a:solidFill>
                <a:schemeClr val="dk1"/>
              </a:solidFill>
              <a:latin typeface="Arial"/>
              <a:ea typeface="Arial"/>
              <a:cs typeface="Arial"/>
              <a:sym typeface="Arial"/>
            </a:endParaRPr>
          </a:p>
        </p:txBody>
      </p:sp>
      <p:sp>
        <p:nvSpPr>
          <p:cNvPr id="1021" name="Google Shape;1021;p61"/>
          <p:cNvSpPr/>
          <p:nvPr/>
        </p:nvSpPr>
        <p:spPr>
          <a:xfrm>
            <a:off x="4015875" y="1496438"/>
            <a:ext cx="465900" cy="2835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22" name="Google Shape;1022;p61"/>
          <p:cNvSpPr/>
          <p:nvPr/>
        </p:nvSpPr>
        <p:spPr>
          <a:xfrm>
            <a:off x="3984488" y="3574088"/>
            <a:ext cx="465900" cy="2835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23" name="Google Shape;1023;p61"/>
          <p:cNvSpPr txBox="1"/>
          <p:nvPr>
            <p:ph idx="12" type="sldNum"/>
          </p:nvPr>
        </p:nvSpPr>
        <p:spPr>
          <a:xfrm>
            <a:off x="8774649" y="4780550"/>
            <a:ext cx="369300" cy="231000"/>
          </a:xfrm>
          <a:prstGeom prst="rect">
            <a:avLst/>
          </a:prstGeom>
          <a:noFill/>
          <a:ln>
            <a:noFill/>
          </a:ln>
        </p:spPr>
        <p:txBody>
          <a:bodyPr anchorCtr="0" anchor="t" bIns="38100" lIns="38100" spcFirstLastPara="1" rIns="38100" wrap="square" tIns="38100">
            <a:spAutoFit/>
          </a:bodyPr>
          <a:lstStyle/>
          <a:p>
            <a:pPr indent="0" lvl="0" marL="0" rtl="0" algn="ctr">
              <a:spcBef>
                <a:spcPts val="0"/>
              </a:spcBef>
              <a:spcAft>
                <a:spcPts val="0"/>
              </a:spcAft>
              <a:buClr>
                <a:srgbClr val="000000"/>
              </a:buClr>
              <a:buSzPts val="1000"/>
              <a:buFont typeface="Arial"/>
              <a:buNone/>
            </a:pPr>
            <a:fld id="{00000000-1234-1234-1234-123412341234}" type="slidenum">
              <a:rPr b="1" lang="zh-CN" sz="1000">
                <a:solidFill>
                  <a:schemeClr val="lt1"/>
                </a:solidFill>
                <a:latin typeface="Roboto"/>
                <a:ea typeface="Roboto"/>
                <a:cs typeface="Roboto"/>
                <a:sym typeface="Roboto"/>
              </a:rPr>
              <a:t>‹#›</a:t>
            </a:fld>
            <a:endParaRPr b="1" sz="1000">
              <a:solidFill>
                <a:schemeClr val="lt1"/>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62"/>
          <p:cNvSpPr txBox="1"/>
          <p:nvPr>
            <p:ph type="ctrTitle"/>
          </p:nvPr>
        </p:nvSpPr>
        <p:spPr>
          <a:xfrm>
            <a:off x="452925" y="1811050"/>
            <a:ext cx="8225400" cy="1197600"/>
          </a:xfrm>
          <a:prstGeom prst="rect">
            <a:avLst/>
          </a:prstGeom>
        </p:spPr>
        <p:txBody>
          <a:bodyPr anchorCtr="0" anchor="ctr" bIns="19050" lIns="19050" spcFirstLastPara="1" rIns="19050" wrap="square" tIns="19050">
            <a:noAutofit/>
          </a:bodyPr>
          <a:lstStyle/>
          <a:p>
            <a:pPr indent="0" lvl="0" marL="0" rtl="0" algn="ctr">
              <a:spcBef>
                <a:spcPts val="0"/>
              </a:spcBef>
              <a:spcAft>
                <a:spcPts val="0"/>
              </a:spcAft>
              <a:buNone/>
            </a:pPr>
            <a:r>
              <a:rPr lang="zh-CN"/>
              <a:t>Q &amp; A</a:t>
            </a:r>
            <a:endParaRPr/>
          </a:p>
        </p:txBody>
      </p:sp>
      <p:sp>
        <p:nvSpPr>
          <p:cNvPr id="1029" name="Google Shape;1029;p62"/>
          <p:cNvSpPr txBox="1"/>
          <p:nvPr>
            <p:ph idx="12" type="sldNum"/>
          </p:nvPr>
        </p:nvSpPr>
        <p:spPr>
          <a:xfrm>
            <a:off x="8774649" y="4780550"/>
            <a:ext cx="369300" cy="3936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7"/>
          <p:cNvSpPr txBox="1"/>
          <p:nvPr>
            <p:ph type="ctrTitle"/>
          </p:nvPr>
        </p:nvSpPr>
        <p:spPr>
          <a:xfrm>
            <a:off x="549250" y="1811050"/>
            <a:ext cx="8225400" cy="1197600"/>
          </a:xfrm>
          <a:prstGeom prst="rect">
            <a:avLst/>
          </a:prstGeom>
        </p:spPr>
        <p:txBody>
          <a:bodyPr anchorCtr="0" anchor="ctr" bIns="19050" lIns="19050" spcFirstLastPara="1" rIns="19050" wrap="square" tIns="19050">
            <a:noAutofit/>
          </a:bodyPr>
          <a:lstStyle/>
          <a:p>
            <a:pPr indent="0" lvl="0" marL="0" rtl="0" algn="ctr">
              <a:spcBef>
                <a:spcPts val="0"/>
              </a:spcBef>
              <a:spcAft>
                <a:spcPts val="0"/>
              </a:spcAft>
              <a:buNone/>
            </a:pPr>
            <a:r>
              <a:rPr lang="zh-CN"/>
              <a:t>Technology Risk Background and Objectives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sz="1777"/>
          </a:p>
        </p:txBody>
      </p:sp>
      <p:sp>
        <p:nvSpPr>
          <p:cNvPr id="222" name="Google Shape;222;p27"/>
          <p:cNvSpPr txBox="1"/>
          <p:nvPr>
            <p:ph idx="12" type="sldNum"/>
          </p:nvPr>
        </p:nvSpPr>
        <p:spPr>
          <a:xfrm>
            <a:off x="8774649" y="4780550"/>
            <a:ext cx="369300" cy="3936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63"/>
          <p:cNvSpPr txBox="1"/>
          <p:nvPr>
            <p:ph type="ctrTitle"/>
          </p:nvPr>
        </p:nvSpPr>
        <p:spPr>
          <a:xfrm>
            <a:off x="452925" y="2402800"/>
            <a:ext cx="8225400" cy="1197600"/>
          </a:xfrm>
          <a:prstGeom prst="rect">
            <a:avLst/>
          </a:prstGeom>
        </p:spPr>
        <p:txBody>
          <a:bodyPr anchorCtr="0" anchor="ctr" bIns="19050" lIns="19050" spcFirstLastPara="1" rIns="19050" wrap="square" tIns="19050">
            <a:noAutofit/>
          </a:bodyPr>
          <a:lstStyle/>
          <a:p>
            <a:pPr indent="0" lvl="0" marL="0" rtl="0" algn="ctr">
              <a:spcBef>
                <a:spcPts val="0"/>
              </a:spcBef>
              <a:spcAft>
                <a:spcPts val="0"/>
              </a:spcAft>
              <a:buNone/>
            </a:pPr>
            <a:r>
              <a:rPr lang="zh-CN"/>
              <a:t>Thank you</a:t>
            </a:r>
            <a:endParaRPr/>
          </a:p>
        </p:txBody>
      </p:sp>
      <p:sp>
        <p:nvSpPr>
          <p:cNvPr id="1035" name="Google Shape;1035;p63"/>
          <p:cNvSpPr txBox="1"/>
          <p:nvPr>
            <p:ph idx="12" type="sldNum"/>
          </p:nvPr>
        </p:nvSpPr>
        <p:spPr>
          <a:xfrm>
            <a:off x="8774649" y="4780550"/>
            <a:ext cx="369300" cy="3936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fld id="{00000000-1234-1234-1234-123412341234}" type="slidenum">
              <a:rPr lang="zh-CN"/>
              <a:t>‹#›</a:t>
            </a:fld>
            <a:endParaRPr/>
          </a:p>
        </p:txBody>
      </p:sp>
      <p:pic>
        <p:nvPicPr>
          <p:cNvPr id="1036" name="Google Shape;1036;p63"/>
          <p:cNvPicPr preferRelativeResize="0"/>
          <p:nvPr/>
        </p:nvPicPr>
        <p:blipFill>
          <a:blip r:embed="rId3">
            <a:alphaModFix/>
          </a:blip>
          <a:stretch>
            <a:fillRect/>
          </a:stretch>
        </p:blipFill>
        <p:spPr>
          <a:xfrm>
            <a:off x="577550" y="1717275"/>
            <a:ext cx="2377076" cy="685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txBox="1"/>
          <p:nvPr/>
        </p:nvSpPr>
        <p:spPr>
          <a:xfrm>
            <a:off x="338756" y="676931"/>
            <a:ext cx="8127300" cy="261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lang="zh-CN" sz="800">
                <a:solidFill>
                  <a:schemeClr val="dk1"/>
                </a:solidFill>
              </a:rPr>
              <a:t> </a:t>
            </a:r>
            <a:endParaRPr b="0" i="0" sz="800" u="none" cap="none" strike="noStrike">
              <a:solidFill>
                <a:schemeClr val="dk1"/>
              </a:solidFill>
              <a:latin typeface="Arial"/>
              <a:ea typeface="Arial"/>
              <a:cs typeface="Arial"/>
              <a:sym typeface="Arial"/>
            </a:endParaRPr>
          </a:p>
        </p:txBody>
      </p:sp>
      <p:grpSp>
        <p:nvGrpSpPr>
          <p:cNvPr id="228" name="Google Shape;228;p28"/>
          <p:cNvGrpSpPr/>
          <p:nvPr/>
        </p:nvGrpSpPr>
        <p:grpSpPr>
          <a:xfrm>
            <a:off x="167400" y="946004"/>
            <a:ext cx="4348098" cy="861194"/>
            <a:chOff x="3562350" y="909418"/>
            <a:chExt cx="4348098" cy="765302"/>
          </a:xfrm>
        </p:grpSpPr>
        <p:sp>
          <p:nvSpPr>
            <p:cNvPr id="229" name="Google Shape;229;p28"/>
            <p:cNvSpPr txBox="1"/>
            <p:nvPr/>
          </p:nvSpPr>
          <p:spPr>
            <a:xfrm>
              <a:off x="4928450" y="909418"/>
              <a:ext cx="2728200" cy="245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rPr b="1" i="0" lang="zh-CN" sz="800" u="none" cap="none" strike="noStrike">
                  <a:solidFill>
                    <a:srgbClr val="2F2F2F"/>
                  </a:solidFill>
                  <a:latin typeface="Roboto"/>
                  <a:ea typeface="Roboto"/>
                  <a:cs typeface="Roboto"/>
                  <a:sym typeface="Roboto"/>
                </a:rPr>
                <a:t>DBS</a:t>
              </a:r>
              <a:r>
                <a:rPr b="1" i="0" lang="zh-CN" sz="800" u="none" cap="none" strike="noStrike">
                  <a:solidFill>
                    <a:srgbClr val="858585"/>
                  </a:solidFill>
                  <a:latin typeface="Roboto"/>
                  <a:ea typeface="Roboto"/>
                  <a:cs typeface="Roboto"/>
                  <a:sym typeface="Roboto"/>
                </a:rPr>
                <a:t>(星展银行)</a:t>
              </a:r>
              <a:endParaRPr b="1" i="0" sz="800" u="none" cap="none" strike="noStrike">
                <a:solidFill>
                  <a:srgbClr val="2F2F2F"/>
                </a:solidFill>
                <a:latin typeface="Roboto"/>
                <a:ea typeface="Roboto"/>
                <a:cs typeface="Roboto"/>
                <a:sym typeface="Roboto"/>
              </a:endParaRPr>
            </a:p>
          </p:txBody>
        </p:sp>
        <p:sp>
          <p:nvSpPr>
            <p:cNvPr id="230" name="Google Shape;230;p28"/>
            <p:cNvSpPr txBox="1"/>
            <p:nvPr/>
          </p:nvSpPr>
          <p:spPr>
            <a:xfrm>
              <a:off x="4928448" y="1104124"/>
              <a:ext cx="2982000" cy="36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zh-CN" sz="700">
                  <a:solidFill>
                    <a:srgbClr val="2F2F2F"/>
                  </a:solidFill>
                  <a:latin typeface="Roboto"/>
                  <a:ea typeface="Roboto"/>
                  <a:cs typeface="Roboto"/>
                  <a:sym typeface="Roboto"/>
                </a:rPr>
                <a:t> </a:t>
              </a:r>
              <a:endParaRPr b="0" i="0" sz="700" u="none" cap="none" strike="noStrike">
                <a:solidFill>
                  <a:srgbClr val="2F2F2F"/>
                </a:solidFill>
                <a:latin typeface="Roboto"/>
                <a:ea typeface="Roboto"/>
                <a:cs typeface="Roboto"/>
                <a:sym typeface="Roboto"/>
              </a:endParaRPr>
            </a:p>
          </p:txBody>
        </p:sp>
        <p:sp>
          <p:nvSpPr>
            <p:cNvPr id="231" name="Google Shape;231;p28"/>
            <p:cNvSpPr txBox="1"/>
            <p:nvPr/>
          </p:nvSpPr>
          <p:spPr>
            <a:xfrm>
              <a:off x="3562350" y="934025"/>
              <a:ext cx="758400" cy="3081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900"/>
                <a:buFont typeface="Arial"/>
                <a:buNone/>
              </a:pPr>
              <a:r>
                <a:rPr b="0" i="0" lang="zh-CN" sz="900" u="none" cap="none" strike="noStrike">
                  <a:solidFill>
                    <a:srgbClr val="2F2F2F"/>
                  </a:solidFill>
                  <a:latin typeface="Roboto"/>
                  <a:ea typeface="Roboto"/>
                  <a:cs typeface="Roboto"/>
                  <a:sym typeface="Roboto"/>
                </a:rPr>
                <a:t>2023.11</a:t>
              </a:r>
              <a:endParaRPr b="0" i="0" sz="900" u="none" cap="none" strike="noStrike">
                <a:solidFill>
                  <a:srgbClr val="2F2F2F"/>
                </a:solidFill>
                <a:latin typeface="Roboto"/>
                <a:ea typeface="Roboto"/>
                <a:cs typeface="Roboto"/>
                <a:sym typeface="Roboto"/>
              </a:endParaRPr>
            </a:p>
          </p:txBody>
        </p:sp>
        <p:sp>
          <p:nvSpPr>
            <p:cNvPr id="232" name="Google Shape;232;p28"/>
            <p:cNvSpPr/>
            <p:nvPr/>
          </p:nvSpPr>
          <p:spPr>
            <a:xfrm>
              <a:off x="4517119" y="934020"/>
              <a:ext cx="133500" cy="740700"/>
            </a:xfrm>
            <a:prstGeom prst="rect">
              <a:avLst/>
            </a:prstGeom>
            <a:solidFill>
              <a:srgbClr val="2F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233" name="Google Shape;233;p28"/>
            <p:cNvCxnSpPr/>
            <p:nvPr/>
          </p:nvCxnSpPr>
          <p:spPr>
            <a:xfrm rot="10800000">
              <a:off x="4318975" y="1083450"/>
              <a:ext cx="529800" cy="0"/>
            </a:xfrm>
            <a:prstGeom prst="straightConnector1">
              <a:avLst/>
            </a:prstGeom>
            <a:noFill/>
            <a:ln cap="flat" cmpd="sng" w="9525">
              <a:solidFill>
                <a:srgbClr val="2F2F2F"/>
              </a:solidFill>
              <a:prstDash val="solid"/>
              <a:round/>
              <a:headEnd len="sm" w="sm" type="none"/>
              <a:tailEnd len="sm" w="sm" type="none"/>
            </a:ln>
          </p:spPr>
        </p:cxnSp>
      </p:grpSp>
      <p:grpSp>
        <p:nvGrpSpPr>
          <p:cNvPr id="234" name="Google Shape;234;p28"/>
          <p:cNvGrpSpPr/>
          <p:nvPr/>
        </p:nvGrpSpPr>
        <p:grpSpPr>
          <a:xfrm>
            <a:off x="167400" y="1613879"/>
            <a:ext cx="4285098" cy="861172"/>
            <a:chOff x="3562350" y="909418"/>
            <a:chExt cx="4285098" cy="765282"/>
          </a:xfrm>
        </p:grpSpPr>
        <p:sp>
          <p:nvSpPr>
            <p:cNvPr id="235" name="Google Shape;235;p28"/>
            <p:cNvSpPr txBox="1"/>
            <p:nvPr/>
          </p:nvSpPr>
          <p:spPr>
            <a:xfrm>
              <a:off x="4928450" y="909418"/>
              <a:ext cx="2728200" cy="245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800"/>
                <a:buFont typeface="Arial"/>
                <a:buNone/>
              </a:pPr>
              <a:r>
                <a:rPr b="1" i="0" lang="zh-CN" sz="800" u="none" cap="none" strike="noStrike">
                  <a:solidFill>
                    <a:srgbClr val="858585"/>
                  </a:solidFill>
                  <a:latin typeface="Roboto"/>
                  <a:ea typeface="Roboto"/>
                  <a:cs typeface="Roboto"/>
                  <a:sym typeface="Roboto"/>
                </a:rPr>
                <a:t>Shopee Indonesia Bank</a:t>
              </a:r>
              <a:endParaRPr b="1" i="0" sz="800" u="none" cap="none" strike="noStrike">
                <a:solidFill>
                  <a:srgbClr val="2F2F2F"/>
                </a:solidFill>
                <a:latin typeface="Roboto"/>
                <a:ea typeface="Roboto"/>
                <a:cs typeface="Roboto"/>
                <a:sym typeface="Roboto"/>
              </a:endParaRPr>
            </a:p>
          </p:txBody>
        </p:sp>
        <p:sp>
          <p:nvSpPr>
            <p:cNvPr id="236" name="Google Shape;236;p28"/>
            <p:cNvSpPr txBox="1"/>
            <p:nvPr/>
          </p:nvSpPr>
          <p:spPr>
            <a:xfrm>
              <a:off x="4928448" y="1081230"/>
              <a:ext cx="2919000" cy="36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800"/>
                <a:buFont typeface="Arial"/>
                <a:buNone/>
              </a:pPr>
              <a:r>
                <a:rPr b="0" i="0" lang="zh-CN" sz="700" u="none" cap="none" strike="noStrike">
                  <a:solidFill>
                    <a:srgbClr val="2F2F2F"/>
                  </a:solidFill>
                  <a:latin typeface="Roboto"/>
                  <a:ea typeface="Roboto"/>
                  <a:cs typeface="Roboto"/>
                  <a:sym typeface="Roboto"/>
                </a:rPr>
                <a:t>Shopee Indonesia Bank core database hardware failure, the app cannot be logged in, and portal/payment services are unavailable,the incident lasted for </a:t>
              </a:r>
              <a:r>
                <a:rPr b="0" i="0" lang="zh-CN" sz="700" u="none" cap="none" strike="noStrike">
                  <a:solidFill>
                    <a:schemeClr val="dk1"/>
                  </a:solidFill>
                  <a:latin typeface="Roboto"/>
                  <a:ea typeface="Roboto"/>
                  <a:cs typeface="Roboto"/>
                  <a:sym typeface="Roboto"/>
                </a:rPr>
                <a:t>0.5 hours;</a:t>
              </a:r>
              <a:endParaRPr b="0" i="0" sz="700" u="none" cap="none" strike="noStrike">
                <a:solidFill>
                  <a:schemeClr val="dk1"/>
                </a:solidFill>
                <a:latin typeface="Roboto"/>
                <a:ea typeface="Roboto"/>
                <a:cs typeface="Roboto"/>
                <a:sym typeface="Roboto"/>
              </a:endParaRPr>
            </a:p>
          </p:txBody>
        </p:sp>
        <p:sp>
          <p:nvSpPr>
            <p:cNvPr id="237" name="Google Shape;237;p28"/>
            <p:cNvSpPr txBox="1"/>
            <p:nvPr/>
          </p:nvSpPr>
          <p:spPr>
            <a:xfrm>
              <a:off x="3562350" y="934025"/>
              <a:ext cx="758400" cy="3081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900"/>
                <a:buFont typeface="Arial"/>
                <a:buNone/>
              </a:pPr>
              <a:r>
                <a:rPr b="0" i="0" lang="zh-CN" sz="900" u="none" cap="none" strike="noStrike">
                  <a:solidFill>
                    <a:srgbClr val="2F2F2F"/>
                  </a:solidFill>
                  <a:latin typeface="Roboto"/>
                  <a:ea typeface="Roboto"/>
                  <a:cs typeface="Roboto"/>
                  <a:sym typeface="Roboto"/>
                </a:rPr>
                <a:t>2023.03</a:t>
              </a:r>
              <a:endParaRPr b="0" i="0" sz="900" u="none" cap="none" strike="noStrike">
                <a:solidFill>
                  <a:srgbClr val="2F2F2F"/>
                </a:solidFill>
                <a:latin typeface="Roboto"/>
                <a:ea typeface="Roboto"/>
                <a:cs typeface="Roboto"/>
                <a:sym typeface="Roboto"/>
              </a:endParaRPr>
            </a:p>
          </p:txBody>
        </p:sp>
        <p:sp>
          <p:nvSpPr>
            <p:cNvPr id="238" name="Google Shape;238;p28"/>
            <p:cNvSpPr/>
            <p:nvPr/>
          </p:nvSpPr>
          <p:spPr>
            <a:xfrm>
              <a:off x="4517125" y="1086100"/>
              <a:ext cx="133500" cy="588600"/>
            </a:xfrm>
            <a:prstGeom prst="rect">
              <a:avLst/>
            </a:prstGeom>
            <a:solidFill>
              <a:srgbClr val="2F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239" name="Google Shape;239;p28"/>
            <p:cNvCxnSpPr/>
            <p:nvPr/>
          </p:nvCxnSpPr>
          <p:spPr>
            <a:xfrm rot="10800000">
              <a:off x="4318975" y="1083450"/>
              <a:ext cx="529800" cy="0"/>
            </a:xfrm>
            <a:prstGeom prst="straightConnector1">
              <a:avLst/>
            </a:prstGeom>
            <a:noFill/>
            <a:ln cap="flat" cmpd="sng" w="9525">
              <a:solidFill>
                <a:srgbClr val="2F2F2F"/>
              </a:solidFill>
              <a:prstDash val="solid"/>
              <a:round/>
              <a:headEnd len="sm" w="sm" type="none"/>
              <a:tailEnd len="sm" w="sm" type="none"/>
            </a:ln>
          </p:spPr>
        </p:cxnSp>
      </p:grpSp>
      <p:grpSp>
        <p:nvGrpSpPr>
          <p:cNvPr id="240" name="Google Shape;240;p28"/>
          <p:cNvGrpSpPr/>
          <p:nvPr/>
        </p:nvGrpSpPr>
        <p:grpSpPr>
          <a:xfrm>
            <a:off x="167400" y="2281754"/>
            <a:ext cx="4412570" cy="861172"/>
            <a:chOff x="3562350" y="909418"/>
            <a:chExt cx="4412570" cy="765282"/>
          </a:xfrm>
        </p:grpSpPr>
        <p:sp>
          <p:nvSpPr>
            <p:cNvPr id="241" name="Google Shape;241;p28"/>
            <p:cNvSpPr txBox="1"/>
            <p:nvPr/>
          </p:nvSpPr>
          <p:spPr>
            <a:xfrm>
              <a:off x="4928450" y="909418"/>
              <a:ext cx="2728200" cy="245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rPr b="1" i="0" lang="zh-CN" sz="800" u="none" cap="none" strike="noStrike">
                  <a:solidFill>
                    <a:srgbClr val="858585"/>
                  </a:solidFill>
                  <a:latin typeface="Roboto"/>
                  <a:ea typeface="Roboto"/>
                  <a:cs typeface="Roboto"/>
                  <a:sym typeface="Roboto"/>
                </a:rPr>
                <a:t>DBS(星展银行)</a:t>
              </a:r>
              <a:endParaRPr b="1" i="0" sz="800" u="none" cap="none" strike="noStrike">
                <a:solidFill>
                  <a:srgbClr val="858585"/>
                </a:solidFill>
                <a:latin typeface="Roboto"/>
                <a:ea typeface="Roboto"/>
                <a:cs typeface="Roboto"/>
                <a:sym typeface="Roboto"/>
              </a:endParaRPr>
            </a:p>
          </p:txBody>
        </p:sp>
        <p:sp>
          <p:nvSpPr>
            <p:cNvPr id="242" name="Google Shape;242;p28"/>
            <p:cNvSpPr txBox="1"/>
            <p:nvPr/>
          </p:nvSpPr>
          <p:spPr>
            <a:xfrm>
              <a:off x="4918220" y="1109514"/>
              <a:ext cx="3056700" cy="36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700"/>
                <a:buFont typeface="Arial"/>
                <a:buNone/>
              </a:pPr>
              <a:r>
                <a:rPr b="0" i="0" lang="zh-CN" sz="700" u="none" cap="none" strike="noStrike">
                  <a:solidFill>
                    <a:srgbClr val="858585"/>
                  </a:solidFill>
                  <a:latin typeface="Roboto"/>
                  <a:ea typeface="Roboto"/>
                  <a:cs typeface="Roboto"/>
                  <a:sym typeface="Roboto"/>
                </a:rPr>
                <a:t>DBS Bank's online banking service was down due to daily service upgrades and thousands of customers complained; the service was interrupted for nearly </a:t>
              </a:r>
              <a:r>
                <a:rPr b="0" i="0" lang="zh-CN" sz="700" u="none" cap="none" strike="noStrike">
                  <a:solidFill>
                    <a:srgbClr val="FF2A00"/>
                  </a:solidFill>
                  <a:latin typeface="Roboto"/>
                  <a:ea typeface="Roboto"/>
                  <a:cs typeface="Roboto"/>
                  <a:sym typeface="Roboto"/>
                </a:rPr>
                <a:t>48 hours</a:t>
              </a:r>
              <a:r>
                <a:rPr b="0" i="0" lang="zh-CN" sz="700" u="none" cap="none" strike="noStrike">
                  <a:solidFill>
                    <a:srgbClr val="858585"/>
                  </a:solidFill>
                  <a:latin typeface="Roboto"/>
                  <a:ea typeface="Roboto"/>
                  <a:cs typeface="Roboto"/>
                  <a:sym typeface="Roboto"/>
                </a:rPr>
                <a:t> </a:t>
              </a:r>
              <a:endParaRPr b="0" i="0" sz="700" u="none" cap="none" strike="noStrike">
                <a:solidFill>
                  <a:srgbClr val="858585"/>
                </a:solidFill>
                <a:latin typeface="Roboto"/>
                <a:ea typeface="Roboto"/>
                <a:cs typeface="Roboto"/>
                <a:sym typeface="Roboto"/>
              </a:endParaRPr>
            </a:p>
          </p:txBody>
        </p:sp>
        <p:sp>
          <p:nvSpPr>
            <p:cNvPr id="243" name="Google Shape;243;p28"/>
            <p:cNvSpPr txBox="1"/>
            <p:nvPr/>
          </p:nvSpPr>
          <p:spPr>
            <a:xfrm>
              <a:off x="3562350" y="934025"/>
              <a:ext cx="758400" cy="3081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900"/>
                <a:buFont typeface="Arial"/>
                <a:buNone/>
              </a:pPr>
              <a:r>
                <a:rPr b="0" i="0" lang="zh-CN" sz="900" u="none" cap="none" strike="noStrike">
                  <a:solidFill>
                    <a:srgbClr val="858585"/>
                  </a:solidFill>
                  <a:latin typeface="Roboto"/>
                  <a:ea typeface="Roboto"/>
                  <a:cs typeface="Roboto"/>
                  <a:sym typeface="Roboto"/>
                </a:rPr>
                <a:t>2021.11</a:t>
              </a:r>
              <a:endParaRPr b="0" i="0" sz="900" u="none" cap="none" strike="noStrike">
                <a:solidFill>
                  <a:srgbClr val="858585"/>
                </a:solidFill>
                <a:latin typeface="Roboto"/>
                <a:ea typeface="Roboto"/>
                <a:cs typeface="Roboto"/>
                <a:sym typeface="Roboto"/>
              </a:endParaRPr>
            </a:p>
          </p:txBody>
        </p:sp>
        <p:sp>
          <p:nvSpPr>
            <p:cNvPr id="244" name="Google Shape;244;p28"/>
            <p:cNvSpPr/>
            <p:nvPr/>
          </p:nvSpPr>
          <p:spPr>
            <a:xfrm>
              <a:off x="4517125" y="1086100"/>
              <a:ext cx="133500" cy="588600"/>
            </a:xfrm>
            <a:prstGeom prst="rect">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245" name="Google Shape;245;p28"/>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grpSp>
        <p:nvGrpSpPr>
          <p:cNvPr id="246" name="Google Shape;246;p28"/>
          <p:cNvGrpSpPr/>
          <p:nvPr/>
        </p:nvGrpSpPr>
        <p:grpSpPr>
          <a:xfrm>
            <a:off x="167400" y="2949630"/>
            <a:ext cx="4412570" cy="861172"/>
            <a:chOff x="3562350" y="909418"/>
            <a:chExt cx="4412570" cy="765282"/>
          </a:xfrm>
        </p:grpSpPr>
        <p:sp>
          <p:nvSpPr>
            <p:cNvPr id="247" name="Google Shape;247;p28"/>
            <p:cNvSpPr txBox="1"/>
            <p:nvPr/>
          </p:nvSpPr>
          <p:spPr>
            <a:xfrm>
              <a:off x="4928450" y="909418"/>
              <a:ext cx="2728200" cy="245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rPr b="1" i="0" lang="zh-CN" sz="800" u="none" cap="none" strike="noStrike">
                  <a:solidFill>
                    <a:srgbClr val="858585"/>
                  </a:solidFill>
                  <a:latin typeface="Roboto"/>
                  <a:ea typeface="Roboto"/>
                  <a:cs typeface="Roboto"/>
                  <a:sym typeface="Roboto"/>
                </a:rPr>
                <a:t>CCB(建设银行)</a:t>
              </a:r>
              <a:endParaRPr b="1" i="0" sz="800" u="none" cap="none" strike="noStrike">
                <a:solidFill>
                  <a:srgbClr val="858585"/>
                </a:solidFill>
                <a:latin typeface="Roboto"/>
                <a:ea typeface="Roboto"/>
                <a:cs typeface="Roboto"/>
                <a:sym typeface="Roboto"/>
              </a:endParaRPr>
            </a:p>
          </p:txBody>
        </p:sp>
        <p:sp>
          <p:nvSpPr>
            <p:cNvPr id="248" name="Google Shape;248;p28"/>
            <p:cNvSpPr txBox="1"/>
            <p:nvPr/>
          </p:nvSpPr>
          <p:spPr>
            <a:xfrm>
              <a:off x="4918220" y="1084370"/>
              <a:ext cx="3056700" cy="36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700"/>
                <a:buFont typeface="Arial"/>
                <a:buNone/>
              </a:pPr>
              <a:r>
                <a:rPr b="0" i="0" lang="zh-CN" sz="700" u="none" cap="none" strike="noStrike">
                  <a:solidFill>
                    <a:srgbClr val="858585"/>
                  </a:solidFill>
                  <a:latin typeface="Roboto"/>
                  <a:ea typeface="Roboto"/>
                  <a:cs typeface="Roboto"/>
                  <a:sym typeface="Roboto"/>
                </a:rPr>
                <a:t>China Construction Bank's mobile banking is out of order, and inter-bank transfer transactions cannot be credited in real time; the outage lasts for 1.5 hours</a:t>
              </a:r>
              <a:endParaRPr b="0" i="0" sz="700" u="none" cap="none" strike="noStrike">
                <a:solidFill>
                  <a:srgbClr val="858585"/>
                </a:solidFill>
                <a:latin typeface="Roboto"/>
                <a:ea typeface="Roboto"/>
                <a:cs typeface="Roboto"/>
                <a:sym typeface="Roboto"/>
              </a:endParaRPr>
            </a:p>
          </p:txBody>
        </p:sp>
        <p:sp>
          <p:nvSpPr>
            <p:cNvPr id="249" name="Google Shape;249;p28"/>
            <p:cNvSpPr txBox="1"/>
            <p:nvPr/>
          </p:nvSpPr>
          <p:spPr>
            <a:xfrm>
              <a:off x="3562350" y="934025"/>
              <a:ext cx="758400" cy="3081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900"/>
                <a:buFont typeface="Arial"/>
                <a:buNone/>
              </a:pPr>
              <a:r>
                <a:rPr b="0" i="0" lang="zh-CN" sz="900" u="none" cap="none" strike="noStrike">
                  <a:solidFill>
                    <a:srgbClr val="858585"/>
                  </a:solidFill>
                  <a:latin typeface="Roboto"/>
                  <a:ea typeface="Roboto"/>
                  <a:cs typeface="Roboto"/>
                  <a:sym typeface="Roboto"/>
                </a:rPr>
                <a:t>2019.08</a:t>
              </a:r>
              <a:endParaRPr b="0" i="0" sz="900" u="none" cap="none" strike="noStrike">
                <a:solidFill>
                  <a:srgbClr val="858585"/>
                </a:solidFill>
                <a:latin typeface="Roboto"/>
                <a:ea typeface="Roboto"/>
                <a:cs typeface="Roboto"/>
                <a:sym typeface="Roboto"/>
              </a:endParaRPr>
            </a:p>
          </p:txBody>
        </p:sp>
        <p:sp>
          <p:nvSpPr>
            <p:cNvPr id="250" name="Google Shape;250;p28"/>
            <p:cNvSpPr/>
            <p:nvPr/>
          </p:nvSpPr>
          <p:spPr>
            <a:xfrm>
              <a:off x="4517125" y="1086100"/>
              <a:ext cx="133500" cy="588600"/>
            </a:xfrm>
            <a:prstGeom prst="rect">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251" name="Google Shape;251;p28"/>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grpSp>
        <p:nvGrpSpPr>
          <p:cNvPr id="252" name="Google Shape;252;p28"/>
          <p:cNvGrpSpPr/>
          <p:nvPr/>
        </p:nvGrpSpPr>
        <p:grpSpPr>
          <a:xfrm>
            <a:off x="167399" y="3617505"/>
            <a:ext cx="4460298" cy="861172"/>
            <a:chOff x="3562350" y="909418"/>
            <a:chExt cx="4460298" cy="765282"/>
          </a:xfrm>
        </p:grpSpPr>
        <p:sp>
          <p:nvSpPr>
            <p:cNvPr id="253" name="Google Shape;253;p28"/>
            <p:cNvSpPr txBox="1"/>
            <p:nvPr/>
          </p:nvSpPr>
          <p:spPr>
            <a:xfrm>
              <a:off x="4928450" y="909418"/>
              <a:ext cx="2728200" cy="245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rPr b="1" i="0" lang="zh-CN" sz="800" u="none" cap="none" strike="noStrike">
                  <a:solidFill>
                    <a:srgbClr val="858585"/>
                  </a:solidFill>
                  <a:latin typeface="Roboto"/>
                  <a:ea typeface="Roboto"/>
                  <a:cs typeface="Roboto"/>
                  <a:sym typeface="Roboto"/>
                </a:rPr>
                <a:t>HSBC(汇丰银行)</a:t>
              </a:r>
              <a:endParaRPr b="1" i="0" sz="800" u="none" cap="none" strike="noStrike">
                <a:solidFill>
                  <a:srgbClr val="858585"/>
                </a:solidFill>
                <a:latin typeface="Roboto"/>
                <a:ea typeface="Roboto"/>
                <a:cs typeface="Roboto"/>
                <a:sym typeface="Roboto"/>
              </a:endParaRPr>
            </a:p>
          </p:txBody>
        </p:sp>
        <p:sp>
          <p:nvSpPr>
            <p:cNvPr id="254" name="Google Shape;254;p28"/>
            <p:cNvSpPr txBox="1"/>
            <p:nvPr/>
          </p:nvSpPr>
          <p:spPr>
            <a:xfrm>
              <a:off x="4928448" y="1109513"/>
              <a:ext cx="3094200" cy="36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700"/>
                <a:buFont typeface="Arial"/>
                <a:buNone/>
              </a:pPr>
              <a:r>
                <a:rPr b="0" i="0" lang="zh-CN" sz="700" u="none" cap="none" strike="noStrike">
                  <a:solidFill>
                    <a:srgbClr val="858585"/>
                  </a:solidFill>
                  <a:latin typeface="Roboto"/>
                  <a:ea typeface="Roboto"/>
                  <a:cs typeface="Roboto"/>
                  <a:sym typeface="Roboto"/>
                </a:rPr>
                <a:t>HSBC's online banking failed and 17 million personal and business accounts were unable to log in normally for 9 hours</a:t>
              </a:r>
              <a:endParaRPr b="0" i="0" sz="700" u="none" cap="none" strike="noStrike">
                <a:solidFill>
                  <a:srgbClr val="858585"/>
                </a:solidFill>
                <a:latin typeface="Roboto"/>
                <a:ea typeface="Roboto"/>
                <a:cs typeface="Roboto"/>
                <a:sym typeface="Roboto"/>
              </a:endParaRPr>
            </a:p>
          </p:txBody>
        </p:sp>
        <p:sp>
          <p:nvSpPr>
            <p:cNvPr id="255" name="Google Shape;255;p28"/>
            <p:cNvSpPr txBox="1"/>
            <p:nvPr/>
          </p:nvSpPr>
          <p:spPr>
            <a:xfrm>
              <a:off x="3562350" y="934025"/>
              <a:ext cx="758400" cy="3081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900"/>
                <a:buFont typeface="Arial"/>
                <a:buNone/>
              </a:pPr>
              <a:r>
                <a:rPr b="0" i="0" lang="zh-CN" sz="900" u="none" cap="none" strike="noStrike">
                  <a:solidFill>
                    <a:srgbClr val="858585"/>
                  </a:solidFill>
                  <a:latin typeface="Roboto"/>
                  <a:ea typeface="Roboto"/>
                  <a:cs typeface="Roboto"/>
                  <a:sym typeface="Roboto"/>
                </a:rPr>
                <a:t>2016.01</a:t>
              </a:r>
              <a:endParaRPr b="0" i="0" sz="900" u="none" cap="none" strike="noStrike">
                <a:solidFill>
                  <a:srgbClr val="858585"/>
                </a:solidFill>
                <a:latin typeface="Roboto"/>
                <a:ea typeface="Roboto"/>
                <a:cs typeface="Roboto"/>
                <a:sym typeface="Roboto"/>
              </a:endParaRPr>
            </a:p>
          </p:txBody>
        </p:sp>
        <p:sp>
          <p:nvSpPr>
            <p:cNvPr id="256" name="Google Shape;256;p28"/>
            <p:cNvSpPr/>
            <p:nvPr/>
          </p:nvSpPr>
          <p:spPr>
            <a:xfrm>
              <a:off x="4517125" y="1086100"/>
              <a:ext cx="133500" cy="588600"/>
            </a:xfrm>
            <a:prstGeom prst="rect">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257" name="Google Shape;257;p28"/>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grpSp>
        <p:nvGrpSpPr>
          <p:cNvPr id="258" name="Google Shape;258;p28"/>
          <p:cNvGrpSpPr/>
          <p:nvPr/>
        </p:nvGrpSpPr>
        <p:grpSpPr>
          <a:xfrm>
            <a:off x="167400" y="4285382"/>
            <a:ext cx="4556598" cy="607730"/>
            <a:chOff x="3562350" y="909418"/>
            <a:chExt cx="4556598" cy="540060"/>
          </a:xfrm>
        </p:grpSpPr>
        <p:sp>
          <p:nvSpPr>
            <p:cNvPr id="259" name="Google Shape;259;p28"/>
            <p:cNvSpPr txBox="1"/>
            <p:nvPr/>
          </p:nvSpPr>
          <p:spPr>
            <a:xfrm>
              <a:off x="4928450" y="909418"/>
              <a:ext cx="2728200" cy="245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rPr b="1" i="0" lang="zh-CN" sz="800" u="none" cap="none" strike="noStrike">
                  <a:solidFill>
                    <a:srgbClr val="858585"/>
                  </a:solidFill>
                  <a:latin typeface="Roboto"/>
                  <a:ea typeface="Roboto"/>
                  <a:cs typeface="Roboto"/>
                  <a:sym typeface="Roboto"/>
                </a:rPr>
                <a:t>Ant Group(蚂蚁集团)</a:t>
              </a:r>
              <a:endParaRPr b="1" i="0" sz="800" u="none" cap="none" strike="noStrike">
                <a:solidFill>
                  <a:srgbClr val="858585"/>
                </a:solidFill>
                <a:latin typeface="Roboto"/>
                <a:ea typeface="Roboto"/>
                <a:cs typeface="Roboto"/>
                <a:sym typeface="Roboto"/>
              </a:endParaRPr>
            </a:p>
          </p:txBody>
        </p:sp>
        <p:sp>
          <p:nvSpPr>
            <p:cNvPr id="260" name="Google Shape;260;p28"/>
            <p:cNvSpPr txBox="1"/>
            <p:nvPr/>
          </p:nvSpPr>
          <p:spPr>
            <a:xfrm>
              <a:off x="4928448" y="1084378"/>
              <a:ext cx="3190500" cy="36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700"/>
                <a:buFont typeface="Arial"/>
                <a:buNone/>
              </a:pPr>
              <a:r>
                <a:rPr b="0" i="0" lang="zh-CN" sz="700" u="none" cap="none" strike="noStrike">
                  <a:solidFill>
                    <a:srgbClr val="858585"/>
                  </a:solidFill>
                  <a:latin typeface="Roboto"/>
                  <a:ea typeface="Roboto"/>
                  <a:cs typeface="Roboto"/>
                  <a:sym typeface="Roboto"/>
                </a:rPr>
                <a:t>Ant Financial system malfunctioned, Yu’e Bao earnings were repeatedly distributed, and the </a:t>
              </a:r>
              <a:r>
                <a:rPr b="0" i="0" lang="zh-CN" sz="700" u="none" cap="none" strike="noStrike">
                  <a:solidFill>
                    <a:srgbClr val="FF2A00"/>
                  </a:solidFill>
                  <a:latin typeface="Roboto"/>
                  <a:ea typeface="Roboto"/>
                  <a:cs typeface="Roboto"/>
                  <a:sym typeface="Roboto"/>
                </a:rPr>
                <a:t>financial loss</a:t>
              </a:r>
              <a:r>
                <a:rPr b="0" i="0" lang="zh-CN" sz="700" u="none" cap="none" strike="noStrike">
                  <a:solidFill>
                    <a:srgbClr val="858585"/>
                  </a:solidFill>
                  <a:latin typeface="Roboto"/>
                  <a:ea typeface="Roboto"/>
                  <a:cs typeface="Roboto"/>
                  <a:sym typeface="Roboto"/>
                </a:rPr>
                <a:t> was more than </a:t>
              </a:r>
              <a:r>
                <a:rPr b="0" i="0" lang="zh-CN" sz="700" u="none" cap="none" strike="noStrike">
                  <a:solidFill>
                    <a:srgbClr val="FF2A00"/>
                  </a:solidFill>
                  <a:latin typeface="Roboto"/>
                  <a:ea typeface="Roboto"/>
                  <a:cs typeface="Roboto"/>
                  <a:sym typeface="Roboto"/>
                </a:rPr>
                <a:t>100 million</a:t>
              </a:r>
              <a:r>
                <a:rPr b="0" i="0" lang="zh-CN" sz="700" u="none" cap="none" strike="noStrike">
                  <a:solidFill>
                    <a:srgbClr val="858585"/>
                  </a:solidFill>
                  <a:latin typeface="Roboto"/>
                  <a:ea typeface="Roboto"/>
                  <a:cs typeface="Roboto"/>
                  <a:sym typeface="Roboto"/>
                </a:rPr>
                <a:t>.</a:t>
              </a:r>
              <a:endParaRPr b="0" i="0" sz="700" u="none" cap="none" strike="noStrike">
                <a:solidFill>
                  <a:srgbClr val="858585"/>
                </a:solidFill>
                <a:latin typeface="Roboto"/>
                <a:ea typeface="Roboto"/>
                <a:cs typeface="Roboto"/>
                <a:sym typeface="Roboto"/>
              </a:endParaRPr>
            </a:p>
          </p:txBody>
        </p:sp>
        <p:sp>
          <p:nvSpPr>
            <p:cNvPr id="261" name="Google Shape;261;p28"/>
            <p:cNvSpPr txBox="1"/>
            <p:nvPr/>
          </p:nvSpPr>
          <p:spPr>
            <a:xfrm>
              <a:off x="3562350" y="934025"/>
              <a:ext cx="758400" cy="3081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900"/>
                <a:buFont typeface="Arial"/>
                <a:buNone/>
              </a:pPr>
              <a:r>
                <a:rPr b="0" i="0" lang="zh-CN" sz="900" u="none" cap="none" strike="noStrike">
                  <a:solidFill>
                    <a:srgbClr val="858585"/>
                  </a:solidFill>
                  <a:latin typeface="Roboto"/>
                  <a:ea typeface="Roboto"/>
                  <a:cs typeface="Roboto"/>
                  <a:sym typeface="Roboto"/>
                </a:rPr>
                <a:t>2015.12</a:t>
              </a:r>
              <a:endParaRPr b="0" i="0" sz="900" u="none" cap="none" strike="noStrike">
                <a:solidFill>
                  <a:srgbClr val="858585"/>
                </a:solidFill>
                <a:latin typeface="Roboto"/>
                <a:ea typeface="Roboto"/>
                <a:cs typeface="Roboto"/>
                <a:sym typeface="Roboto"/>
              </a:endParaRPr>
            </a:p>
          </p:txBody>
        </p:sp>
        <p:sp>
          <p:nvSpPr>
            <p:cNvPr id="262" name="Google Shape;262;p28"/>
            <p:cNvSpPr/>
            <p:nvPr/>
          </p:nvSpPr>
          <p:spPr>
            <a:xfrm>
              <a:off x="4517119" y="1086094"/>
              <a:ext cx="133500" cy="235800"/>
            </a:xfrm>
            <a:prstGeom prst="rect">
              <a:avLst/>
            </a:pr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263" name="Google Shape;263;p28"/>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sp>
        <p:nvSpPr>
          <p:cNvPr id="264" name="Google Shape;264;p28"/>
          <p:cNvSpPr txBox="1"/>
          <p:nvPr>
            <p:ph idx="12" type="sldNum"/>
          </p:nvPr>
        </p:nvSpPr>
        <p:spPr>
          <a:xfrm>
            <a:off x="8774649" y="4780550"/>
            <a:ext cx="369300" cy="231000"/>
          </a:xfrm>
          <a:prstGeom prst="rect">
            <a:avLst/>
          </a:prstGeom>
          <a:noFill/>
          <a:ln>
            <a:noFill/>
          </a:ln>
        </p:spPr>
        <p:txBody>
          <a:bodyPr anchorCtr="0" anchor="t" bIns="38100" lIns="38100" spcFirstLastPara="1" rIns="38100" wrap="square" tIns="38100">
            <a:noAutofit/>
          </a:bodyPr>
          <a:lstStyle/>
          <a:p>
            <a:pPr indent="0" lvl="0" marL="0" rtl="0" algn="ctr">
              <a:spcBef>
                <a:spcPts val="0"/>
              </a:spcBef>
              <a:spcAft>
                <a:spcPts val="0"/>
              </a:spcAft>
              <a:buNone/>
            </a:pPr>
            <a:r>
              <a:rPr lang="zh-CN"/>
              <a:t> </a:t>
            </a:r>
            <a:endParaRPr b="1" sz="1000">
              <a:solidFill>
                <a:schemeClr val="lt1"/>
              </a:solidFill>
              <a:latin typeface="Roboto"/>
              <a:ea typeface="Roboto"/>
              <a:cs typeface="Roboto"/>
              <a:sym typeface="Roboto"/>
            </a:endParaRPr>
          </a:p>
        </p:txBody>
      </p:sp>
      <p:sp>
        <p:nvSpPr>
          <p:cNvPr id="265" name="Google Shape;265;p28"/>
          <p:cNvSpPr txBox="1"/>
          <p:nvPr>
            <p:ph type="title"/>
          </p:nvPr>
        </p:nvSpPr>
        <p:spPr>
          <a:xfrm>
            <a:off x="338750" y="249150"/>
            <a:ext cx="6631500" cy="572700"/>
          </a:xfrm>
          <a:prstGeom prst="rect">
            <a:avLst/>
          </a:prstGeom>
          <a:noFill/>
          <a:ln>
            <a:noFill/>
          </a:ln>
        </p:spPr>
        <p:txBody>
          <a:bodyPr anchorCtr="0" anchor="ctr" bIns="38100" lIns="38100" spcFirstLastPara="1" rIns="38100" wrap="square" tIns="38100">
            <a:noAutofit/>
          </a:bodyPr>
          <a:lstStyle/>
          <a:p>
            <a:pPr indent="0" lvl="0" marL="0" marR="0" rtl="0" algn="l">
              <a:lnSpc>
                <a:spcPct val="100000"/>
              </a:lnSpc>
              <a:spcBef>
                <a:spcPts val="0"/>
              </a:spcBef>
              <a:spcAft>
                <a:spcPts val="0"/>
              </a:spcAft>
              <a:buNone/>
            </a:pPr>
            <a:r>
              <a:rPr lang="zh-CN" sz="1700">
                <a:latin typeface="Arial"/>
                <a:ea typeface="Arial"/>
                <a:cs typeface="Arial"/>
                <a:sym typeface="Arial"/>
              </a:rPr>
              <a:t> </a:t>
            </a:r>
            <a:endParaRPr sz="1700">
              <a:solidFill>
                <a:srgbClr val="EE4D2D"/>
              </a:solidFill>
              <a:latin typeface="Arial"/>
              <a:ea typeface="Arial"/>
              <a:cs typeface="Arial"/>
              <a:sym typeface="Arial"/>
            </a:endParaRPr>
          </a:p>
        </p:txBody>
      </p:sp>
      <p:sp>
        <p:nvSpPr>
          <p:cNvPr id="266" name="Google Shape;266;p28"/>
          <p:cNvSpPr txBox="1"/>
          <p:nvPr/>
        </p:nvSpPr>
        <p:spPr>
          <a:xfrm>
            <a:off x="4661819" y="1159544"/>
            <a:ext cx="3768000" cy="569400"/>
          </a:xfrm>
          <a:prstGeom prst="rect">
            <a:avLst/>
          </a:prstGeom>
          <a:no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lang="zh-CN" sz="700">
                <a:solidFill>
                  <a:schemeClr val="dk1"/>
                </a:solidFill>
              </a:rPr>
              <a:t> </a:t>
            </a:r>
            <a:endParaRPr b="0" i="0" sz="700" u="none" cap="none" strike="noStrike">
              <a:solidFill>
                <a:schemeClr val="dk1"/>
              </a:solidFill>
              <a:latin typeface="Arial"/>
              <a:ea typeface="Arial"/>
              <a:cs typeface="Arial"/>
              <a:sym typeface="Arial"/>
            </a:endParaRPr>
          </a:p>
        </p:txBody>
      </p:sp>
      <p:sp>
        <p:nvSpPr>
          <p:cNvPr id="267" name="Google Shape;267;p28"/>
          <p:cNvSpPr txBox="1"/>
          <p:nvPr/>
        </p:nvSpPr>
        <p:spPr>
          <a:xfrm>
            <a:off x="4653286" y="931800"/>
            <a:ext cx="3236700" cy="261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lang="zh-CN" sz="800">
                <a:solidFill>
                  <a:schemeClr val="dk1"/>
                </a:solidFill>
              </a:rPr>
              <a:t> </a:t>
            </a:r>
            <a:endParaRPr b="0" i="0" sz="800" u="none" cap="none" strike="noStrike">
              <a:solidFill>
                <a:srgbClr val="000000"/>
              </a:solidFill>
              <a:latin typeface="Arial"/>
              <a:ea typeface="Arial"/>
              <a:cs typeface="Arial"/>
              <a:sym typeface="Arial"/>
            </a:endParaRPr>
          </a:p>
        </p:txBody>
      </p:sp>
      <p:sp>
        <p:nvSpPr>
          <p:cNvPr id="268" name="Google Shape;268;p28"/>
          <p:cNvSpPr txBox="1"/>
          <p:nvPr/>
        </p:nvSpPr>
        <p:spPr>
          <a:xfrm>
            <a:off x="4661819" y="1985669"/>
            <a:ext cx="3768000" cy="1539300"/>
          </a:xfrm>
          <a:prstGeom prst="rect">
            <a:avLst/>
          </a:prstGeom>
          <a:no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lang="zh-CN" sz="700">
                <a:solidFill>
                  <a:srgbClr val="333333"/>
                </a:solidFill>
                <a:highlight>
                  <a:srgbClr val="FFFFFF"/>
                </a:highlight>
              </a:rPr>
              <a:t> </a:t>
            </a:r>
            <a:endParaRPr b="0" i="0" sz="700" u="none" cap="none" strike="noStrike">
              <a:solidFill>
                <a:srgbClr val="333333"/>
              </a:solidFill>
              <a:highlight>
                <a:srgbClr val="FFFFFF"/>
              </a:highlight>
              <a:latin typeface="Arial"/>
              <a:ea typeface="Arial"/>
              <a:cs typeface="Arial"/>
              <a:sym typeface="Arial"/>
            </a:endParaRPr>
          </a:p>
        </p:txBody>
      </p:sp>
      <p:sp>
        <p:nvSpPr>
          <p:cNvPr id="269" name="Google Shape;269;p28"/>
          <p:cNvSpPr txBox="1"/>
          <p:nvPr/>
        </p:nvSpPr>
        <p:spPr>
          <a:xfrm>
            <a:off x="4660686" y="1738625"/>
            <a:ext cx="3588900" cy="261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lang="zh-CN" sz="800"/>
              <a:t> </a:t>
            </a:r>
            <a:endParaRPr b="1" i="0" sz="800" u="none" cap="none" strike="noStrike">
              <a:solidFill>
                <a:srgbClr val="000000"/>
              </a:solidFill>
              <a:latin typeface="Arial"/>
              <a:ea typeface="Arial"/>
              <a:cs typeface="Arial"/>
              <a:sym typeface="Arial"/>
            </a:endParaRPr>
          </a:p>
        </p:txBody>
      </p:sp>
      <p:sp>
        <p:nvSpPr>
          <p:cNvPr id="270" name="Google Shape;270;p28"/>
          <p:cNvSpPr txBox="1"/>
          <p:nvPr/>
        </p:nvSpPr>
        <p:spPr>
          <a:xfrm>
            <a:off x="4619175" y="3534614"/>
            <a:ext cx="3492900" cy="261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lang="zh-CN" sz="800"/>
              <a:t> </a:t>
            </a:r>
            <a:endParaRPr b="1" i="0" sz="800" u="none" cap="none" strike="noStrike">
              <a:solidFill>
                <a:srgbClr val="000000"/>
              </a:solidFill>
              <a:latin typeface="Arial"/>
              <a:ea typeface="Arial"/>
              <a:cs typeface="Arial"/>
              <a:sym typeface="Arial"/>
            </a:endParaRPr>
          </a:p>
        </p:txBody>
      </p:sp>
      <p:sp>
        <p:nvSpPr>
          <p:cNvPr id="271" name="Google Shape;271;p28"/>
          <p:cNvSpPr txBox="1"/>
          <p:nvPr/>
        </p:nvSpPr>
        <p:spPr>
          <a:xfrm>
            <a:off x="4661819" y="3765311"/>
            <a:ext cx="3768000" cy="677400"/>
          </a:xfrm>
          <a:prstGeom prst="rect">
            <a:avLst/>
          </a:prstGeom>
          <a:no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lang="zh-CN" sz="700">
                <a:solidFill>
                  <a:schemeClr val="dk1"/>
                </a:solidFill>
              </a:rPr>
              <a:t> </a:t>
            </a:r>
            <a:endParaRPr b="1" i="0" sz="700" u="none" cap="none" strike="noStrike">
              <a:solidFill>
                <a:srgbClr val="000000"/>
              </a:solidFill>
              <a:latin typeface="Arial"/>
              <a:ea typeface="Arial"/>
              <a:cs typeface="Arial"/>
              <a:sym typeface="Arial"/>
            </a:endParaRPr>
          </a:p>
        </p:txBody>
      </p:sp>
      <p:sp>
        <p:nvSpPr>
          <p:cNvPr id="272" name="Google Shape;272;p28"/>
          <p:cNvSpPr txBox="1"/>
          <p:nvPr/>
        </p:nvSpPr>
        <p:spPr>
          <a:xfrm>
            <a:off x="338756" y="676931"/>
            <a:ext cx="8127300" cy="26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zh-CN" sz="800">
                <a:solidFill>
                  <a:schemeClr val="dk1"/>
                </a:solidFill>
              </a:rPr>
              <a:t>近期，金融信息系统频繁出现中断，技术风险防控的重要性凸显。</a:t>
            </a:r>
            <a:endParaRPr sz="800">
              <a:solidFill>
                <a:schemeClr val="dk1"/>
              </a:solidFill>
            </a:endParaRPr>
          </a:p>
          <a:p>
            <a:pPr indent="0" lvl="0" marL="0" rtl="0" algn="l">
              <a:spcBef>
                <a:spcPts val="0"/>
              </a:spcBef>
              <a:spcAft>
                <a:spcPts val="0"/>
              </a:spcAft>
              <a:buNone/>
            </a:pPr>
            <a:r>
              <a:t/>
            </a:r>
            <a:endParaRPr b="1" sz="800">
              <a:solidFill>
                <a:schemeClr val="dk1"/>
              </a:solidFill>
            </a:endParaRPr>
          </a:p>
        </p:txBody>
      </p:sp>
      <p:sp>
        <p:nvSpPr>
          <p:cNvPr id="273" name="Google Shape;273;p28"/>
          <p:cNvSpPr txBox="1"/>
          <p:nvPr/>
        </p:nvSpPr>
        <p:spPr>
          <a:xfrm>
            <a:off x="8774649" y="4780550"/>
            <a:ext cx="369300" cy="23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zh-CN" sz="1000">
                <a:solidFill>
                  <a:schemeClr val="lt1"/>
                </a:solidFill>
                <a:latin typeface="Roboto"/>
                <a:ea typeface="Roboto"/>
                <a:cs typeface="Roboto"/>
                <a:sym typeface="Roboto"/>
              </a:rPr>
              <a:t>5</a:t>
            </a:r>
            <a:endParaRPr b="1" sz="1000">
              <a:solidFill>
                <a:schemeClr val="lt1"/>
              </a:solidFill>
              <a:latin typeface="Roboto"/>
              <a:ea typeface="Roboto"/>
              <a:cs typeface="Roboto"/>
              <a:sym typeface="Roboto"/>
            </a:endParaRPr>
          </a:p>
          <a:p>
            <a:pPr indent="0" lvl="0" marL="0" rtl="0" algn="l">
              <a:spcBef>
                <a:spcPts val="0"/>
              </a:spcBef>
              <a:spcAft>
                <a:spcPts val="0"/>
              </a:spcAft>
              <a:buNone/>
            </a:pPr>
            <a:r>
              <a:t/>
            </a:r>
            <a:endParaRPr sz="1900">
              <a:latin typeface="Helvetica Neue"/>
              <a:ea typeface="Helvetica Neue"/>
              <a:cs typeface="Helvetica Neue"/>
              <a:sym typeface="Helvetica Neue"/>
            </a:endParaRPr>
          </a:p>
        </p:txBody>
      </p:sp>
      <p:sp>
        <p:nvSpPr>
          <p:cNvPr id="274" name="Google Shape;274;p28"/>
          <p:cNvSpPr txBox="1"/>
          <p:nvPr/>
        </p:nvSpPr>
        <p:spPr>
          <a:xfrm>
            <a:off x="338750" y="249150"/>
            <a:ext cx="66315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zh-CN" sz="1700">
                <a:solidFill>
                  <a:srgbClr val="EE4D2D"/>
                </a:solidFill>
              </a:rPr>
              <a:t>技术风险背景</a:t>
            </a:r>
            <a:endParaRPr b="1" sz="1700">
              <a:solidFill>
                <a:srgbClr val="EE4D2D"/>
              </a:solidFill>
            </a:endParaRPr>
          </a:p>
          <a:p>
            <a:pPr indent="0" lvl="0" marL="0" rtl="0" algn="l">
              <a:spcBef>
                <a:spcPts val="0"/>
              </a:spcBef>
              <a:spcAft>
                <a:spcPts val="0"/>
              </a:spcAft>
              <a:buNone/>
            </a:pPr>
            <a:r>
              <a:t/>
            </a:r>
            <a:endParaRPr sz="1900">
              <a:latin typeface="Helvetica Neue"/>
              <a:ea typeface="Helvetica Neue"/>
              <a:cs typeface="Helvetica Neue"/>
              <a:sym typeface="Helvetica Neue"/>
            </a:endParaRPr>
          </a:p>
        </p:txBody>
      </p:sp>
      <p:sp>
        <p:nvSpPr>
          <p:cNvPr id="275" name="Google Shape;275;p28"/>
          <p:cNvSpPr txBox="1"/>
          <p:nvPr/>
        </p:nvSpPr>
        <p:spPr>
          <a:xfrm>
            <a:off x="4661819" y="1159544"/>
            <a:ext cx="3768000" cy="5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700">
                <a:solidFill>
                  <a:schemeClr val="dk1"/>
                </a:solidFill>
              </a:rPr>
              <a:t>Any adverse situation caused by the use of computer hardware, software, and networks（计算机硬件、软件、网络所引发的不利情况）, including program errors, system downtime, software defects, operating errors, hardware failures, insufficient capacity, network vulnerabilities, etc. [Worldwide standards for banking]</a:t>
            </a:r>
            <a:endParaRPr sz="700">
              <a:solidFill>
                <a:schemeClr val="dk1"/>
              </a:solidFill>
            </a:endParaRPr>
          </a:p>
          <a:p>
            <a:pPr indent="0" lvl="0" marL="0" rtl="0" algn="l">
              <a:spcBef>
                <a:spcPts val="0"/>
              </a:spcBef>
              <a:spcAft>
                <a:spcPts val="0"/>
              </a:spcAft>
              <a:buNone/>
            </a:pPr>
            <a:r>
              <a:t/>
            </a:r>
            <a:endParaRPr sz="700">
              <a:solidFill>
                <a:schemeClr val="dk1"/>
              </a:solidFill>
            </a:endParaRPr>
          </a:p>
        </p:txBody>
      </p:sp>
      <p:sp>
        <p:nvSpPr>
          <p:cNvPr id="276" name="Google Shape;276;p28"/>
          <p:cNvSpPr txBox="1"/>
          <p:nvPr/>
        </p:nvSpPr>
        <p:spPr>
          <a:xfrm>
            <a:off x="4653286" y="931800"/>
            <a:ext cx="3236700" cy="26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zh-CN" sz="800">
                <a:solidFill>
                  <a:schemeClr val="dk1"/>
                </a:solidFill>
              </a:rPr>
              <a:t>技术风险定义</a:t>
            </a:r>
            <a:r>
              <a:rPr lang="zh-CN" sz="800">
                <a:solidFill>
                  <a:schemeClr val="dk1"/>
                </a:solidFill>
              </a:rPr>
              <a:t>：</a:t>
            </a:r>
            <a:endParaRPr sz="800"/>
          </a:p>
          <a:p>
            <a:pPr indent="0" lvl="0" marL="0" rtl="0" algn="l">
              <a:spcBef>
                <a:spcPts val="0"/>
              </a:spcBef>
              <a:spcAft>
                <a:spcPts val="0"/>
              </a:spcAft>
              <a:buNone/>
            </a:pPr>
            <a:r>
              <a:t/>
            </a:r>
            <a:endParaRPr sz="800">
              <a:solidFill>
                <a:schemeClr val="dk1"/>
              </a:solidFill>
            </a:endParaRPr>
          </a:p>
        </p:txBody>
      </p:sp>
      <p:sp>
        <p:nvSpPr>
          <p:cNvPr id="277" name="Google Shape;277;p28"/>
          <p:cNvSpPr txBox="1"/>
          <p:nvPr/>
        </p:nvSpPr>
        <p:spPr>
          <a:xfrm>
            <a:off x="4661819" y="1985669"/>
            <a:ext cx="3768000" cy="153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zh-CN" sz="700">
                <a:solidFill>
                  <a:srgbClr val="333333"/>
                </a:solidFill>
                <a:latin typeface="Helvetica Neue"/>
                <a:ea typeface="Helvetica Neue"/>
                <a:cs typeface="Helvetica Neue"/>
                <a:sym typeface="Helvetica Neue"/>
              </a:rPr>
              <a:t>隐藏性（隐蔽性）。技术风险就像病毒一样，长期潜伏在人体内。一般情况下，不会影响日常运营。但随着内外部环境的发展变化，如果不采取风险缓释措施，可能会发展成为风险事件。</a:t>
            </a:r>
            <a:endParaRPr sz="700">
              <a:solidFill>
                <a:srgbClr val="333333"/>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700">
              <a:solidFill>
                <a:srgbClr val="333333"/>
              </a:solidFill>
            </a:endParaRPr>
          </a:p>
          <a:p>
            <a:pPr indent="0" lvl="0" marL="0" marR="0" rtl="0" algn="l">
              <a:lnSpc>
                <a:spcPct val="100000"/>
              </a:lnSpc>
              <a:spcBef>
                <a:spcPts val="0"/>
              </a:spcBef>
              <a:spcAft>
                <a:spcPts val="0"/>
              </a:spcAft>
              <a:buNone/>
            </a:pPr>
            <a:r>
              <a:rPr lang="zh-CN" sz="700">
                <a:solidFill>
                  <a:srgbClr val="333333"/>
                </a:solidFill>
                <a:latin typeface="Helvetica Neue"/>
                <a:ea typeface="Helvetica Neue"/>
                <a:cs typeface="Helvetica Neue"/>
                <a:sym typeface="Helvetica Neue"/>
              </a:rPr>
              <a:t>突然性（突发性）。技术风险事件往往伴随着自然环境的变化或人为主观失误而发生，如地震、火灾、网络攻击等，具有随机性，难以预测。一旦发生，它们可能会失控并迅速蔓延。</a:t>
            </a:r>
            <a:endParaRPr sz="700">
              <a:solidFill>
                <a:srgbClr val="333333"/>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700">
              <a:solidFill>
                <a:srgbClr val="333333"/>
              </a:solidFill>
            </a:endParaRPr>
          </a:p>
          <a:p>
            <a:pPr indent="0" lvl="0" marL="0" marR="0" rtl="0" algn="l">
              <a:lnSpc>
                <a:spcPct val="100000"/>
              </a:lnSpc>
              <a:spcBef>
                <a:spcPts val="0"/>
              </a:spcBef>
              <a:spcAft>
                <a:spcPts val="0"/>
              </a:spcAft>
              <a:buNone/>
            </a:pPr>
            <a:r>
              <a:rPr b="1" lang="zh-CN" sz="700">
                <a:solidFill>
                  <a:srgbClr val="333333"/>
                </a:solidFill>
              </a:rPr>
              <a:t>惨重（灾难性）</a:t>
            </a:r>
            <a:r>
              <a:rPr lang="zh-CN" sz="700">
                <a:solidFill>
                  <a:srgbClr val="333333"/>
                </a:solidFill>
              </a:rPr>
              <a:t>。一些全球重大科技风险事件往往会造成服务中断、财务损失、客户流失，甚至可能导致机构倒闭等严重后果。</a:t>
            </a:r>
            <a:endParaRPr sz="700">
              <a:solidFill>
                <a:srgbClr val="333333"/>
              </a:solidFill>
            </a:endParaRPr>
          </a:p>
          <a:p>
            <a:pPr indent="0" lvl="0" marL="0" rtl="0" algn="l">
              <a:spcBef>
                <a:spcPts val="0"/>
              </a:spcBef>
              <a:spcAft>
                <a:spcPts val="0"/>
              </a:spcAft>
              <a:buNone/>
            </a:pPr>
            <a:r>
              <a:t/>
            </a:r>
            <a:endParaRPr b="1" sz="700">
              <a:solidFill>
                <a:srgbClr val="333333"/>
              </a:solidFill>
            </a:endParaRPr>
          </a:p>
        </p:txBody>
      </p:sp>
      <p:sp>
        <p:nvSpPr>
          <p:cNvPr id="278" name="Google Shape;278;p28"/>
          <p:cNvSpPr txBox="1"/>
          <p:nvPr/>
        </p:nvSpPr>
        <p:spPr>
          <a:xfrm>
            <a:off x="4660686" y="1738625"/>
            <a:ext cx="3588900" cy="26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zh-CN" sz="800"/>
              <a:t>技术风险特征：</a:t>
            </a:r>
            <a:endParaRPr b="1" sz="800"/>
          </a:p>
          <a:p>
            <a:pPr indent="0" lvl="0" marL="0" rtl="0" algn="l">
              <a:spcBef>
                <a:spcPts val="0"/>
              </a:spcBef>
              <a:spcAft>
                <a:spcPts val="0"/>
              </a:spcAft>
              <a:buNone/>
            </a:pPr>
            <a:r>
              <a:t/>
            </a:r>
            <a:endParaRPr sz="1900">
              <a:latin typeface="Helvetica Neue"/>
              <a:ea typeface="Helvetica Neue"/>
              <a:cs typeface="Helvetica Neue"/>
              <a:sym typeface="Helvetica Neue"/>
            </a:endParaRPr>
          </a:p>
        </p:txBody>
      </p:sp>
      <p:sp>
        <p:nvSpPr>
          <p:cNvPr id="279" name="Google Shape;279;p28"/>
          <p:cNvSpPr txBox="1"/>
          <p:nvPr/>
        </p:nvSpPr>
        <p:spPr>
          <a:xfrm>
            <a:off x="4619175" y="3534614"/>
            <a:ext cx="3492900" cy="26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zh-CN" sz="800"/>
              <a:t>技术风险防控目标：</a:t>
            </a:r>
            <a:endParaRPr b="1" sz="800"/>
          </a:p>
          <a:p>
            <a:pPr indent="0" lvl="0" marL="0" rtl="0" algn="l">
              <a:spcBef>
                <a:spcPts val="0"/>
              </a:spcBef>
              <a:spcAft>
                <a:spcPts val="0"/>
              </a:spcAft>
              <a:buNone/>
            </a:pPr>
            <a:r>
              <a:t/>
            </a:r>
            <a:endParaRPr sz="1900">
              <a:latin typeface="Helvetica Neue"/>
              <a:ea typeface="Helvetica Neue"/>
              <a:cs typeface="Helvetica Neue"/>
              <a:sym typeface="Helvetica Neue"/>
            </a:endParaRPr>
          </a:p>
        </p:txBody>
      </p:sp>
      <p:sp>
        <p:nvSpPr>
          <p:cNvPr id="280" name="Google Shape;280;p28"/>
          <p:cNvSpPr txBox="1"/>
          <p:nvPr/>
        </p:nvSpPr>
        <p:spPr>
          <a:xfrm>
            <a:off x="4661819" y="3765311"/>
            <a:ext cx="3768000" cy="6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700">
                <a:latin typeface="Helvetica Neue"/>
                <a:ea typeface="Helvetica Neue"/>
                <a:cs typeface="Helvetica Neue"/>
                <a:sym typeface="Helvetica Neue"/>
              </a:rPr>
              <a:t>Data security（数据安全性）。That is to ensure the confidentiality, integrity and availability of data. In layman’s terms, data “cannot be lost”(数据“不能丢”)</a:t>
            </a:r>
            <a:endParaRPr sz="700">
              <a:latin typeface="Helvetica Neue"/>
              <a:ea typeface="Helvetica Neue"/>
              <a:cs typeface="Helvetica Neue"/>
              <a:sym typeface="Helvetica Neue"/>
            </a:endParaRPr>
          </a:p>
          <a:p>
            <a:pPr indent="0" lvl="0" marL="0" rtl="0" algn="l">
              <a:spcBef>
                <a:spcPts val="0"/>
              </a:spcBef>
              <a:spcAft>
                <a:spcPts val="0"/>
              </a:spcAft>
              <a:buNone/>
            </a:pPr>
            <a:r>
              <a:rPr lang="zh-CN" sz="700">
                <a:latin typeface="Helvetica Neue"/>
                <a:ea typeface="Helvetica Neue"/>
                <a:cs typeface="Helvetica Neue"/>
                <a:sym typeface="Helvetica Neue"/>
              </a:rPr>
              <a:t>Business continuity（业务连续性）。That is to ensure that the information system can provide services stably and continuously. In layman's terms, the system "cannot be interrupted"  (系统“不能断”)</a:t>
            </a:r>
            <a:endParaRPr sz="700">
              <a:latin typeface="Helvetica Neue"/>
              <a:ea typeface="Helvetica Neue"/>
              <a:cs typeface="Helvetica Neue"/>
              <a:sym typeface="Helvetica Neue"/>
            </a:endParaRPr>
          </a:p>
          <a:p>
            <a:pPr indent="0" lvl="0" marL="0" rtl="0" algn="l">
              <a:spcBef>
                <a:spcPts val="0"/>
              </a:spcBef>
              <a:spcAft>
                <a:spcPts val="0"/>
              </a:spcAft>
              <a:buNone/>
            </a:pPr>
            <a:r>
              <a:t/>
            </a:r>
            <a:endParaRPr sz="700">
              <a:latin typeface="Helvetica Neue"/>
              <a:ea typeface="Helvetica Neue"/>
              <a:cs typeface="Helvetica Neue"/>
              <a:sym typeface="Helvetica Neue"/>
            </a:endParaRPr>
          </a:p>
        </p:txBody>
      </p:sp>
      <p:sp>
        <p:nvSpPr>
          <p:cNvPr id="281" name="Google Shape;281;p28"/>
          <p:cNvSpPr txBox="1"/>
          <p:nvPr/>
        </p:nvSpPr>
        <p:spPr>
          <a:xfrm>
            <a:off x="1533498" y="1165106"/>
            <a:ext cx="2982000" cy="410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zh-CN" sz="700">
                <a:solidFill>
                  <a:srgbClr val="2F2F2F"/>
                </a:solidFill>
                <a:latin typeface="Roboto"/>
                <a:ea typeface="Roboto"/>
                <a:cs typeface="Roboto"/>
                <a:sym typeface="Roboto"/>
              </a:rPr>
              <a:t>新加坡金管局强制实施  </a:t>
            </a:r>
            <a:r>
              <a:rPr lang="zh-CN" sz="700">
                <a:solidFill>
                  <a:srgbClr val="FF0000"/>
                </a:solidFill>
                <a:latin typeface="Roboto"/>
                <a:ea typeface="Roboto"/>
                <a:cs typeface="Roboto"/>
                <a:sym typeface="Roboto"/>
              </a:rPr>
              <a:t>六个月暂停</a:t>
            </a:r>
            <a:r>
              <a:rPr lang="zh-CN" sz="700">
                <a:solidFill>
                  <a:srgbClr val="2F2F2F"/>
                </a:solidFill>
                <a:latin typeface="Roboto"/>
                <a:ea typeface="Roboto"/>
                <a:cs typeface="Roboto"/>
                <a:sym typeface="Roboto"/>
              </a:rPr>
              <a:t> 星展银行的非必要活动（2023 年星展银行银行服务的 5 项严重中断）</a:t>
            </a:r>
            <a:endParaRPr sz="700">
              <a:solidFill>
                <a:srgbClr val="2F2F2F"/>
              </a:solidFill>
              <a:latin typeface="Roboto"/>
              <a:ea typeface="Roboto"/>
              <a:cs typeface="Roboto"/>
              <a:sym typeface="Roboto"/>
            </a:endParaRPr>
          </a:p>
          <a:p>
            <a:pPr indent="0" lvl="0" marL="0" rtl="0" algn="l">
              <a:spcBef>
                <a:spcPts val="1600"/>
              </a:spcBef>
              <a:spcAft>
                <a:spcPts val="0"/>
              </a:spcAft>
              <a:buNone/>
            </a:pPr>
            <a:r>
              <a:t/>
            </a:r>
            <a:endParaRPr sz="700">
              <a:solidFill>
                <a:srgbClr val="FF0000"/>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9"/>
          <p:cNvSpPr txBox="1"/>
          <p:nvPr>
            <p:ph type="title"/>
          </p:nvPr>
        </p:nvSpPr>
        <p:spPr>
          <a:xfrm>
            <a:off x="370375" y="235425"/>
            <a:ext cx="8404200" cy="572700"/>
          </a:xfrm>
          <a:prstGeom prst="rect">
            <a:avLst/>
          </a:prstGeom>
          <a:noFill/>
          <a:ln>
            <a:noFill/>
          </a:ln>
        </p:spPr>
        <p:txBody>
          <a:bodyPr anchorCtr="0" anchor="ctr" bIns="38100" lIns="38100" spcFirstLastPara="1" rIns="38100" wrap="square" tIns="38100">
            <a:normAutofit/>
          </a:bodyPr>
          <a:lstStyle/>
          <a:p>
            <a:pPr indent="0" lvl="0" marL="0" rtl="0" algn="l">
              <a:lnSpc>
                <a:spcPct val="100000"/>
              </a:lnSpc>
              <a:spcBef>
                <a:spcPts val="0"/>
              </a:spcBef>
              <a:spcAft>
                <a:spcPts val="0"/>
              </a:spcAft>
              <a:buClr>
                <a:schemeClr val="dk1"/>
              </a:buClr>
              <a:buSzPts val="800"/>
              <a:buFont typeface="Arial"/>
              <a:buNone/>
            </a:pPr>
            <a:r>
              <a:rPr lang="zh-CN" sz="1700">
                <a:solidFill>
                  <a:srgbClr val="EE4D2D"/>
                </a:solidFill>
                <a:latin typeface="Arial"/>
                <a:ea typeface="Arial"/>
                <a:cs typeface="Arial"/>
                <a:sym typeface="Arial"/>
              </a:rPr>
              <a:t>Analysis of technical risks in different stages of Digital Bank</a:t>
            </a:r>
            <a:endParaRPr sz="1700">
              <a:solidFill>
                <a:srgbClr val="EE4D2D"/>
              </a:solidFill>
              <a:latin typeface="Arial"/>
              <a:ea typeface="Arial"/>
              <a:cs typeface="Arial"/>
              <a:sym typeface="Arial"/>
            </a:endParaRPr>
          </a:p>
        </p:txBody>
      </p:sp>
      <p:grpSp>
        <p:nvGrpSpPr>
          <p:cNvPr id="287" name="Google Shape;287;p29"/>
          <p:cNvGrpSpPr/>
          <p:nvPr/>
        </p:nvGrpSpPr>
        <p:grpSpPr>
          <a:xfrm>
            <a:off x="2829825" y="1018242"/>
            <a:ext cx="2583637" cy="2751689"/>
            <a:chOff x="0" y="2295575"/>
            <a:chExt cx="2286000" cy="2847950"/>
          </a:xfrm>
        </p:grpSpPr>
        <p:grpSp>
          <p:nvGrpSpPr>
            <p:cNvPr id="288" name="Google Shape;288;p29"/>
            <p:cNvGrpSpPr/>
            <p:nvPr/>
          </p:nvGrpSpPr>
          <p:grpSpPr>
            <a:xfrm>
              <a:off x="0" y="2295575"/>
              <a:ext cx="2286000" cy="2847950"/>
              <a:chOff x="0" y="2295575"/>
              <a:chExt cx="2286000" cy="2847950"/>
            </a:xfrm>
          </p:grpSpPr>
          <p:sp>
            <p:nvSpPr>
              <p:cNvPr id="289" name="Google Shape;289;p29"/>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90" name="Google Shape;290;p29"/>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291" name="Google Shape;291;p29"/>
            <p:cNvSpPr txBox="1"/>
            <p:nvPr/>
          </p:nvSpPr>
          <p:spPr>
            <a:xfrm>
              <a:off x="216281" y="2441105"/>
              <a:ext cx="20130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800"/>
                <a:buFont typeface="Arial"/>
                <a:buNone/>
              </a:pPr>
              <a:r>
                <a:rPr b="1" i="0" lang="zh-CN" sz="800" u="none" cap="none" strike="noStrike">
                  <a:solidFill>
                    <a:schemeClr val="dk1"/>
                  </a:solidFill>
                  <a:latin typeface="Arial"/>
                  <a:ea typeface="Arial"/>
                  <a:cs typeface="Arial"/>
                  <a:sym typeface="Arial"/>
                </a:rPr>
                <a:t>rapid development stage(</a:t>
              </a:r>
              <a:r>
                <a:rPr b="1" i="0" lang="zh-CN" sz="700" u="none" cap="none" strike="noStrike">
                  <a:solidFill>
                    <a:schemeClr val="dk1"/>
                  </a:solidFill>
                  <a:latin typeface="Arial"/>
                  <a:ea typeface="Arial"/>
                  <a:cs typeface="Arial"/>
                  <a:sym typeface="Arial"/>
                </a:rPr>
                <a:t>快速发展期</a:t>
              </a:r>
              <a:r>
                <a:rPr b="1" i="0" lang="zh-CN" sz="800" u="none" cap="none" strike="noStrike">
                  <a:solidFill>
                    <a:schemeClr val="dk1"/>
                  </a:solidFill>
                  <a:latin typeface="Arial"/>
                  <a:ea typeface="Arial"/>
                  <a:cs typeface="Arial"/>
                  <a:sym typeface="Arial"/>
                </a:rPr>
                <a:t>)</a:t>
              </a:r>
              <a:endParaRPr b="0" i="0" sz="1000" u="none" cap="none" strike="noStrike">
                <a:solidFill>
                  <a:srgbClr val="5E5E5E"/>
                </a:solidFill>
                <a:latin typeface="Roboto"/>
                <a:ea typeface="Roboto"/>
                <a:cs typeface="Roboto"/>
                <a:sym typeface="Roboto"/>
              </a:endParaRPr>
            </a:p>
          </p:txBody>
        </p:sp>
        <p:sp>
          <p:nvSpPr>
            <p:cNvPr id="292" name="Google Shape;292;p29"/>
            <p:cNvSpPr txBox="1"/>
            <p:nvPr/>
          </p:nvSpPr>
          <p:spPr>
            <a:xfrm>
              <a:off x="90563" y="2907920"/>
              <a:ext cx="2138700" cy="19851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15000"/>
                </a:lnSpc>
                <a:spcBef>
                  <a:spcPts val="0"/>
                </a:spcBef>
                <a:spcAft>
                  <a:spcPts val="0"/>
                </a:spcAft>
                <a:buClr>
                  <a:schemeClr val="dk1"/>
                </a:buClr>
                <a:buSzPts val="800"/>
                <a:buFont typeface="Arial"/>
                <a:buChar char="●"/>
              </a:pPr>
              <a:r>
                <a:rPr b="0" i="0" lang="zh-CN" sz="800" u="none" cap="none" strike="noStrike">
                  <a:solidFill>
                    <a:srgbClr val="FF2A00"/>
                  </a:solidFill>
                  <a:latin typeface="Arial"/>
                  <a:ea typeface="Arial"/>
                  <a:cs typeface="Arial"/>
                  <a:sym typeface="Arial"/>
                </a:rPr>
                <a:t>Data consistency</a:t>
              </a:r>
              <a:r>
                <a:rPr b="0" i="0" lang="zh-CN" sz="800" u="none" cap="none" strike="noStrike">
                  <a:solidFill>
                    <a:schemeClr val="dk1"/>
                  </a:solidFill>
                  <a:latin typeface="Arial"/>
                  <a:ea typeface="Arial"/>
                  <a:cs typeface="Arial"/>
                  <a:sym typeface="Arial"/>
                </a:rPr>
                <a:t> issues between systems lead to </a:t>
              </a:r>
              <a:r>
                <a:rPr b="0" i="0" lang="zh-CN" sz="800" u="none" cap="none" strike="noStrike">
                  <a:solidFill>
                    <a:srgbClr val="FF2A00"/>
                  </a:solidFill>
                  <a:latin typeface="Arial"/>
                  <a:ea typeface="Arial"/>
                  <a:cs typeface="Arial"/>
                  <a:sym typeface="Arial"/>
                </a:rPr>
                <a:t>financial losses</a:t>
              </a:r>
              <a:r>
                <a:rPr b="0" i="0" lang="zh-CN" sz="800" u="none" cap="none" strike="noStrike">
                  <a:solidFill>
                    <a:schemeClr val="dk1"/>
                  </a:solidFill>
                  <a:latin typeface="Arial"/>
                  <a:ea typeface="Arial"/>
                  <a:cs typeface="Arial"/>
                  <a:sym typeface="Arial"/>
                </a:rPr>
                <a:t>;</a:t>
              </a:r>
              <a:endParaRPr b="0" i="0" sz="800" u="none" cap="none" strike="noStrike">
                <a:solidFill>
                  <a:schemeClr val="dk1"/>
                </a:solidFill>
                <a:latin typeface="Arial"/>
                <a:ea typeface="Arial"/>
                <a:cs typeface="Arial"/>
                <a:sym typeface="Arial"/>
              </a:endParaRPr>
            </a:p>
            <a:p>
              <a:pPr indent="-215900" lvl="0" marL="342900" marR="0" rtl="0" algn="l">
                <a:lnSpc>
                  <a:spcPct val="115000"/>
                </a:lnSpc>
                <a:spcBef>
                  <a:spcPts val="0"/>
                </a:spcBef>
                <a:spcAft>
                  <a:spcPts val="0"/>
                </a:spcAft>
                <a:buClr>
                  <a:schemeClr val="dk1"/>
                </a:buClr>
                <a:buSzPts val="800"/>
                <a:buFont typeface="Arial"/>
                <a:buChar char="●"/>
              </a:pPr>
              <a:r>
                <a:rPr b="0" i="0" lang="zh-CN" sz="800" u="none" cap="none" strike="noStrike">
                  <a:solidFill>
                    <a:schemeClr val="dk1"/>
                  </a:solidFill>
                  <a:latin typeface="Arial"/>
                  <a:ea typeface="Arial"/>
                  <a:cs typeface="Arial"/>
                  <a:sym typeface="Arial"/>
                </a:rPr>
                <a:t>The business is growing rapidly, the number of systems has increased by one times compared to the opening of the bank, and the risk of </a:t>
              </a:r>
              <a:r>
                <a:rPr b="0" i="0" lang="zh-CN" sz="800" u="none" cap="none" strike="noStrike">
                  <a:solidFill>
                    <a:srgbClr val="FF2A00"/>
                  </a:solidFill>
                  <a:latin typeface="Arial"/>
                  <a:ea typeface="Arial"/>
                  <a:cs typeface="Arial"/>
                  <a:sym typeface="Arial"/>
                </a:rPr>
                <a:t>DR switching</a:t>
              </a:r>
              <a:r>
                <a:rPr b="0" i="0" lang="zh-CN" sz="800" u="none" cap="none" strike="noStrike">
                  <a:solidFill>
                    <a:schemeClr val="dk1"/>
                  </a:solidFill>
                  <a:latin typeface="Arial"/>
                  <a:ea typeface="Arial"/>
                  <a:cs typeface="Arial"/>
                  <a:sym typeface="Arial"/>
                </a:rPr>
                <a:t> has increased;</a:t>
              </a:r>
              <a:endParaRPr b="0" i="0" sz="800" u="none" cap="none" strike="noStrike">
                <a:solidFill>
                  <a:srgbClr val="FF2A00"/>
                </a:solidFill>
                <a:latin typeface="Arial"/>
                <a:ea typeface="Arial"/>
                <a:cs typeface="Arial"/>
                <a:sym typeface="Arial"/>
              </a:endParaRPr>
            </a:p>
            <a:p>
              <a:pPr indent="-215900" lvl="0" marL="342900" marR="0" rtl="0" algn="l">
                <a:lnSpc>
                  <a:spcPct val="115000"/>
                </a:lnSpc>
                <a:spcBef>
                  <a:spcPts val="0"/>
                </a:spcBef>
                <a:spcAft>
                  <a:spcPts val="0"/>
                </a:spcAft>
                <a:buClr>
                  <a:schemeClr val="dk1"/>
                </a:buClr>
                <a:buSzPts val="800"/>
                <a:buFont typeface="Arial"/>
                <a:buChar char="●"/>
              </a:pPr>
              <a:r>
                <a:rPr b="0" i="0" lang="zh-CN" sz="800" u="none" cap="none" strike="noStrike">
                  <a:solidFill>
                    <a:srgbClr val="FF2A00"/>
                  </a:solidFill>
                  <a:latin typeface="Arial"/>
                  <a:ea typeface="Arial"/>
                  <a:cs typeface="Arial"/>
                  <a:sym typeface="Arial"/>
                </a:rPr>
                <a:t>Improper service dependence</a:t>
              </a:r>
              <a:r>
                <a:rPr b="0" i="0" lang="zh-CN" sz="800" u="none" cap="none" strike="noStrike">
                  <a:solidFill>
                    <a:schemeClr val="dk1"/>
                  </a:solidFill>
                  <a:latin typeface="Arial"/>
                  <a:ea typeface="Arial"/>
                  <a:cs typeface="Arial"/>
                  <a:sym typeface="Arial"/>
                </a:rPr>
                <a:t>; for example, lower-layer services depend on upper-layer services;</a:t>
              </a:r>
              <a:endParaRPr b="0" i="0" sz="900" u="none" cap="none" strike="noStrike">
                <a:solidFill>
                  <a:srgbClr val="5E5E5E"/>
                </a:solidFill>
                <a:latin typeface="Roboto"/>
                <a:ea typeface="Roboto"/>
                <a:cs typeface="Roboto"/>
                <a:sym typeface="Roboto"/>
              </a:endParaRPr>
            </a:p>
          </p:txBody>
        </p:sp>
      </p:grpSp>
      <p:grpSp>
        <p:nvGrpSpPr>
          <p:cNvPr id="293" name="Google Shape;293;p29"/>
          <p:cNvGrpSpPr/>
          <p:nvPr/>
        </p:nvGrpSpPr>
        <p:grpSpPr>
          <a:xfrm>
            <a:off x="362306" y="1018212"/>
            <a:ext cx="2729484" cy="2751689"/>
            <a:chOff x="0" y="2295575"/>
            <a:chExt cx="2286000" cy="2847950"/>
          </a:xfrm>
        </p:grpSpPr>
        <p:grpSp>
          <p:nvGrpSpPr>
            <p:cNvPr id="294" name="Google Shape;294;p29"/>
            <p:cNvGrpSpPr/>
            <p:nvPr/>
          </p:nvGrpSpPr>
          <p:grpSpPr>
            <a:xfrm>
              <a:off x="0" y="2295575"/>
              <a:ext cx="2286000" cy="2847950"/>
              <a:chOff x="0" y="2295575"/>
              <a:chExt cx="2286000" cy="2847950"/>
            </a:xfrm>
          </p:grpSpPr>
          <p:sp>
            <p:nvSpPr>
              <p:cNvPr id="295" name="Google Shape;295;p29"/>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96" name="Google Shape;296;p29"/>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297" name="Google Shape;297;p29"/>
            <p:cNvSpPr txBox="1"/>
            <p:nvPr/>
          </p:nvSpPr>
          <p:spPr>
            <a:xfrm>
              <a:off x="322175" y="2441105"/>
              <a:ext cx="15633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800"/>
                <a:buFont typeface="Arial"/>
                <a:buNone/>
              </a:pPr>
              <a:r>
                <a:rPr b="1" i="0" lang="zh-CN" sz="800" u="none" cap="none" strike="noStrike">
                  <a:solidFill>
                    <a:schemeClr val="dk1"/>
                  </a:solidFill>
                  <a:latin typeface="Arial"/>
                  <a:ea typeface="Arial"/>
                  <a:cs typeface="Arial"/>
                  <a:sym typeface="Arial"/>
                </a:rPr>
                <a:t>opening stage(</a:t>
              </a:r>
              <a:r>
                <a:rPr b="1" i="0" lang="zh-CN" sz="700" u="none" cap="none" strike="noStrike">
                  <a:solidFill>
                    <a:schemeClr val="dk1"/>
                  </a:solidFill>
                  <a:latin typeface="Arial"/>
                  <a:ea typeface="Arial"/>
                  <a:cs typeface="Arial"/>
                  <a:sym typeface="Arial"/>
                </a:rPr>
                <a:t>开业期)</a:t>
              </a:r>
              <a:endParaRPr b="0" i="0" sz="1000" u="none" cap="none" strike="noStrike">
                <a:solidFill>
                  <a:srgbClr val="5E5E5E"/>
                </a:solidFill>
                <a:latin typeface="Roboto"/>
                <a:ea typeface="Roboto"/>
                <a:cs typeface="Roboto"/>
                <a:sym typeface="Roboto"/>
              </a:endParaRPr>
            </a:p>
          </p:txBody>
        </p:sp>
        <p:sp>
          <p:nvSpPr>
            <p:cNvPr id="298" name="Google Shape;298;p29"/>
            <p:cNvSpPr txBox="1"/>
            <p:nvPr/>
          </p:nvSpPr>
          <p:spPr>
            <a:xfrm>
              <a:off x="102209" y="2907920"/>
              <a:ext cx="2117700" cy="2064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1600"/>
                </a:spcAft>
                <a:buNone/>
              </a:pPr>
              <a:r>
                <a:rPr lang="zh-CN" sz="800">
                  <a:solidFill>
                    <a:schemeClr val="dk1"/>
                  </a:solidFill>
                </a:rPr>
                <a:t> </a:t>
              </a:r>
              <a:endParaRPr b="0" i="0" sz="900" u="none" cap="none" strike="noStrike">
                <a:solidFill>
                  <a:srgbClr val="5E5E5E"/>
                </a:solidFill>
                <a:latin typeface="Roboto"/>
                <a:ea typeface="Roboto"/>
                <a:cs typeface="Roboto"/>
                <a:sym typeface="Roboto"/>
              </a:endParaRPr>
            </a:p>
          </p:txBody>
        </p:sp>
        <p:cxnSp>
          <p:nvCxnSpPr>
            <p:cNvPr id="299" name="Google Shape;299;p29"/>
            <p:cNvCxnSpPr/>
            <p:nvPr/>
          </p:nvCxnSpPr>
          <p:spPr>
            <a:xfrm>
              <a:off x="2286000" y="2295575"/>
              <a:ext cx="0" cy="2837400"/>
            </a:xfrm>
            <a:prstGeom prst="straightConnector1">
              <a:avLst/>
            </a:prstGeom>
            <a:noFill/>
            <a:ln cap="flat" cmpd="sng" w="9525">
              <a:solidFill>
                <a:srgbClr val="D9D9D9"/>
              </a:solidFill>
              <a:prstDash val="dot"/>
              <a:round/>
              <a:headEnd len="sm" w="sm" type="none"/>
              <a:tailEnd len="sm" w="sm" type="none"/>
            </a:ln>
          </p:spPr>
        </p:cxnSp>
      </p:grpSp>
      <p:grpSp>
        <p:nvGrpSpPr>
          <p:cNvPr id="300" name="Google Shape;300;p29"/>
          <p:cNvGrpSpPr/>
          <p:nvPr/>
        </p:nvGrpSpPr>
        <p:grpSpPr>
          <a:xfrm>
            <a:off x="5230069" y="1018243"/>
            <a:ext cx="2583637" cy="2751689"/>
            <a:chOff x="0" y="2295575"/>
            <a:chExt cx="2286000" cy="2847950"/>
          </a:xfrm>
        </p:grpSpPr>
        <p:grpSp>
          <p:nvGrpSpPr>
            <p:cNvPr id="301" name="Google Shape;301;p29"/>
            <p:cNvGrpSpPr/>
            <p:nvPr/>
          </p:nvGrpSpPr>
          <p:grpSpPr>
            <a:xfrm>
              <a:off x="0" y="2295575"/>
              <a:ext cx="2286000" cy="2847950"/>
              <a:chOff x="0" y="2295575"/>
              <a:chExt cx="2286000" cy="2847950"/>
            </a:xfrm>
          </p:grpSpPr>
          <p:sp>
            <p:nvSpPr>
              <p:cNvPr id="302" name="Google Shape;302;p29"/>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03" name="Google Shape;303;p29"/>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304" name="Google Shape;304;p29"/>
            <p:cNvSpPr txBox="1"/>
            <p:nvPr/>
          </p:nvSpPr>
          <p:spPr>
            <a:xfrm>
              <a:off x="216282" y="2441105"/>
              <a:ext cx="18126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800"/>
                <a:buFont typeface="Arial"/>
                <a:buNone/>
              </a:pPr>
              <a:r>
                <a:rPr b="1" i="0" lang="zh-CN" sz="800" u="none" cap="none" strike="noStrike">
                  <a:solidFill>
                    <a:schemeClr val="dk1"/>
                  </a:solidFill>
                  <a:latin typeface="Arial"/>
                  <a:ea typeface="Arial"/>
                  <a:cs typeface="Arial"/>
                  <a:sym typeface="Arial"/>
                </a:rPr>
                <a:t>     stable stage(</a:t>
              </a:r>
              <a:r>
                <a:rPr b="1" i="0" lang="zh-CN" sz="700" u="none" cap="none" strike="noStrike">
                  <a:solidFill>
                    <a:schemeClr val="dk1"/>
                  </a:solidFill>
                  <a:latin typeface="Arial"/>
                  <a:ea typeface="Arial"/>
                  <a:cs typeface="Arial"/>
                  <a:sym typeface="Arial"/>
                </a:rPr>
                <a:t>稳定期</a:t>
              </a:r>
              <a:r>
                <a:rPr b="1" i="0" lang="zh-CN" sz="800" u="none" cap="none" strike="noStrike">
                  <a:solidFill>
                    <a:schemeClr val="dk1"/>
                  </a:solidFill>
                  <a:latin typeface="Arial"/>
                  <a:ea typeface="Arial"/>
                  <a:cs typeface="Arial"/>
                  <a:sym typeface="Arial"/>
                </a:rPr>
                <a:t>)</a:t>
              </a:r>
              <a:endParaRPr b="0" i="0" sz="1000" u="none" cap="none" strike="noStrike">
                <a:solidFill>
                  <a:srgbClr val="5E5E5E"/>
                </a:solidFill>
                <a:latin typeface="Roboto"/>
                <a:ea typeface="Roboto"/>
                <a:cs typeface="Roboto"/>
                <a:sym typeface="Roboto"/>
              </a:endParaRPr>
            </a:p>
          </p:txBody>
        </p:sp>
        <p:sp>
          <p:nvSpPr>
            <p:cNvPr id="305" name="Google Shape;305;p29"/>
            <p:cNvSpPr txBox="1"/>
            <p:nvPr/>
          </p:nvSpPr>
          <p:spPr>
            <a:xfrm>
              <a:off x="119553" y="2907921"/>
              <a:ext cx="1950300" cy="888900"/>
            </a:xfrm>
            <a:prstGeom prst="rect">
              <a:avLst/>
            </a:prstGeom>
            <a:noFill/>
            <a:ln>
              <a:noFill/>
            </a:ln>
          </p:spPr>
          <p:txBody>
            <a:bodyPr anchorCtr="0" anchor="t" bIns="91425" lIns="91425" spcFirstLastPara="1" rIns="91425" wrap="square" tIns="91425">
              <a:spAutoFit/>
            </a:bodyPr>
            <a:lstStyle/>
            <a:p>
              <a:pPr indent="-215900" lvl="0" marL="342900" marR="0" rtl="0" algn="l">
                <a:lnSpc>
                  <a:spcPct val="115000"/>
                </a:lnSpc>
                <a:spcBef>
                  <a:spcPts val="0"/>
                </a:spcBef>
                <a:spcAft>
                  <a:spcPts val="0"/>
                </a:spcAft>
                <a:buClr>
                  <a:schemeClr val="dk1"/>
                </a:buClr>
                <a:buSzPts val="800"/>
                <a:buFont typeface="Arial"/>
                <a:buChar char="●"/>
              </a:pPr>
              <a:r>
                <a:rPr b="0" i="0" lang="zh-CN" sz="800" u="none" cap="none" strike="noStrike">
                  <a:solidFill>
                    <a:schemeClr val="dk1"/>
                  </a:solidFill>
                  <a:latin typeface="Arial"/>
                  <a:ea typeface="Arial"/>
                  <a:cs typeface="Arial"/>
                  <a:sym typeface="Arial"/>
                </a:rPr>
                <a:t>Data storage </a:t>
              </a:r>
              <a:r>
                <a:rPr b="0" i="0" lang="zh-CN" sz="800" u="none" cap="none" strike="noStrike">
                  <a:solidFill>
                    <a:srgbClr val="FF2A00"/>
                  </a:solidFill>
                  <a:latin typeface="Arial"/>
                  <a:ea typeface="Arial"/>
                  <a:cs typeface="Arial"/>
                  <a:sym typeface="Arial"/>
                </a:rPr>
                <a:t>capacity</a:t>
              </a:r>
              <a:r>
                <a:rPr b="0" i="0" lang="zh-CN" sz="800" u="none" cap="none" strike="noStrike">
                  <a:solidFill>
                    <a:schemeClr val="dk1"/>
                  </a:solidFill>
                  <a:latin typeface="Arial"/>
                  <a:ea typeface="Arial"/>
                  <a:cs typeface="Arial"/>
                  <a:sym typeface="Arial"/>
                </a:rPr>
                <a:t> risk (mysql/ceph/es)</a:t>
              </a:r>
              <a:endParaRPr b="0" i="0" sz="800" u="none" cap="none" strike="noStrike">
                <a:solidFill>
                  <a:schemeClr val="dk1"/>
                </a:solidFill>
                <a:latin typeface="Arial"/>
                <a:ea typeface="Arial"/>
                <a:cs typeface="Arial"/>
                <a:sym typeface="Arial"/>
              </a:endParaRPr>
            </a:p>
            <a:p>
              <a:pPr indent="-215900" lvl="0" marL="342900" marR="0" rtl="0" algn="l">
                <a:lnSpc>
                  <a:spcPct val="115000"/>
                </a:lnSpc>
                <a:spcBef>
                  <a:spcPts val="0"/>
                </a:spcBef>
                <a:spcAft>
                  <a:spcPts val="0"/>
                </a:spcAft>
                <a:buClr>
                  <a:schemeClr val="dk1"/>
                </a:buClr>
                <a:buSzPts val="800"/>
                <a:buFont typeface="Arial"/>
                <a:buChar char="●"/>
              </a:pPr>
              <a:r>
                <a:rPr b="0" i="0" lang="zh-CN" sz="800" u="none" cap="none" strike="noStrike">
                  <a:solidFill>
                    <a:srgbClr val="FF0000"/>
                  </a:solidFill>
                  <a:latin typeface="Arial"/>
                  <a:ea typeface="Arial"/>
                  <a:cs typeface="Arial"/>
                  <a:sym typeface="Arial"/>
                </a:rPr>
                <a:t>Risk culture</a:t>
              </a:r>
              <a:r>
                <a:rPr b="0" i="0" lang="zh-CN" sz="700" u="none" cap="none" strike="noStrike">
                  <a:solidFill>
                    <a:schemeClr val="dk1"/>
                  </a:solidFill>
                  <a:latin typeface="Arial"/>
                  <a:ea typeface="Arial"/>
                  <a:cs typeface="Arial"/>
                  <a:sym typeface="Arial"/>
                </a:rPr>
                <a:t>(建立风险文化，风险前置)</a:t>
              </a:r>
              <a:endParaRPr b="0" i="0" sz="700" u="none" cap="none" strike="noStrike">
                <a:solidFill>
                  <a:schemeClr val="dk1"/>
                </a:solidFill>
                <a:latin typeface="Arial"/>
                <a:ea typeface="Arial"/>
                <a:cs typeface="Arial"/>
                <a:sym typeface="Arial"/>
              </a:endParaRPr>
            </a:p>
            <a:p>
              <a:pPr indent="-215900" lvl="0" marL="342900" marR="0" rtl="0" algn="l">
                <a:lnSpc>
                  <a:spcPct val="115000"/>
                </a:lnSpc>
                <a:spcBef>
                  <a:spcPts val="0"/>
                </a:spcBef>
                <a:spcAft>
                  <a:spcPts val="0"/>
                </a:spcAft>
                <a:buClr>
                  <a:schemeClr val="dk1"/>
                </a:buClr>
                <a:buSzPts val="800"/>
                <a:buFont typeface="Arial"/>
                <a:buChar char="●"/>
              </a:pPr>
              <a:r>
                <a:rPr b="0" i="0" lang="zh-CN" sz="800" u="none" cap="none" strike="noStrike">
                  <a:solidFill>
                    <a:srgbClr val="FF0000"/>
                  </a:solidFill>
                  <a:latin typeface="Arial"/>
                  <a:ea typeface="Arial"/>
                  <a:cs typeface="Arial"/>
                  <a:sym typeface="Arial"/>
                </a:rPr>
                <a:t>Risk handling efficiency</a:t>
              </a:r>
              <a:r>
                <a:rPr b="0" i="0" lang="zh-CN" sz="700" u="none" cap="none" strike="noStrike">
                  <a:solidFill>
                    <a:srgbClr val="FF0000"/>
                  </a:solidFill>
                  <a:latin typeface="Arial"/>
                  <a:ea typeface="Arial"/>
                  <a:cs typeface="Arial"/>
                  <a:sym typeface="Arial"/>
                </a:rPr>
                <a:t> </a:t>
              </a:r>
              <a:r>
                <a:rPr b="0" i="0" lang="zh-CN" sz="700" u="none" cap="none" strike="noStrike">
                  <a:solidFill>
                    <a:schemeClr val="dk1"/>
                  </a:solidFill>
                  <a:latin typeface="Arial"/>
                  <a:ea typeface="Arial"/>
                  <a:cs typeface="Arial"/>
                  <a:sym typeface="Arial"/>
                </a:rPr>
                <a:t>(通过平台工具或算法,提升问题识别/处理的效率）</a:t>
              </a:r>
              <a:endParaRPr b="0" i="0" sz="800" u="none" cap="none" strike="noStrike">
                <a:solidFill>
                  <a:srgbClr val="5E5E5E"/>
                </a:solidFill>
                <a:latin typeface="Roboto"/>
                <a:ea typeface="Roboto"/>
                <a:cs typeface="Roboto"/>
                <a:sym typeface="Roboto"/>
              </a:endParaRPr>
            </a:p>
          </p:txBody>
        </p:sp>
      </p:grpSp>
      <p:sp>
        <p:nvSpPr>
          <p:cNvPr id="306" name="Google Shape;306;p29"/>
          <p:cNvSpPr txBox="1"/>
          <p:nvPr/>
        </p:nvSpPr>
        <p:spPr>
          <a:xfrm>
            <a:off x="484344" y="1609860"/>
            <a:ext cx="2528400" cy="1994400"/>
          </a:xfrm>
          <a:prstGeom prst="rect">
            <a:avLst/>
          </a:prstGeom>
          <a:noFill/>
          <a:ln>
            <a:noFill/>
          </a:ln>
        </p:spPr>
        <p:txBody>
          <a:bodyPr anchorCtr="0" anchor="t" bIns="91425" lIns="91425" spcFirstLastPara="1" rIns="91425" wrap="square" tIns="91425">
            <a:noAutofit/>
          </a:bodyPr>
          <a:lstStyle/>
          <a:p>
            <a:pPr indent="-165100" lvl="0" marL="342900" marR="0" rtl="0" algn="l">
              <a:lnSpc>
                <a:spcPct val="115000"/>
              </a:lnSpc>
              <a:spcBef>
                <a:spcPts val="0"/>
              </a:spcBef>
              <a:spcAft>
                <a:spcPts val="0"/>
              </a:spcAft>
              <a:buNone/>
            </a:pPr>
            <a:r>
              <a:rPr lang="zh-CN" sz="800"/>
              <a:t>● 代码中使用的中间件客户端版本多样，依赖冲突；使用有问题的客户端；配置不合理；</a:t>
            </a:r>
            <a:endParaRPr sz="800"/>
          </a:p>
          <a:p>
            <a:pPr indent="-165100" lvl="0" marL="342900" marR="0" rtl="0" algn="l">
              <a:lnSpc>
                <a:spcPct val="115000"/>
              </a:lnSpc>
              <a:spcBef>
                <a:spcPts val="0"/>
              </a:spcBef>
              <a:spcAft>
                <a:spcPts val="0"/>
              </a:spcAft>
              <a:buNone/>
            </a:pPr>
            <a:r>
              <a:rPr lang="zh-CN" sz="800"/>
              <a:t>● 缺乏灰色能力；服务关闭和释放；</a:t>
            </a:r>
            <a:endParaRPr sz="800"/>
          </a:p>
          <a:p>
            <a:pPr indent="-165100" lvl="0" marL="342900" marR="0" rtl="0" algn="l">
              <a:lnSpc>
                <a:spcPct val="115000"/>
              </a:lnSpc>
              <a:spcBef>
                <a:spcPts val="0"/>
              </a:spcBef>
              <a:spcAft>
                <a:spcPts val="0"/>
              </a:spcAft>
              <a:buNone/>
            </a:pPr>
            <a:r>
              <a:rPr lang="zh-CN" sz="800"/>
              <a:t>● 缺乏监控能力；接口耗时、接口成功率等服务接口监控数据缺失，难以定位问题；</a:t>
            </a:r>
            <a:endParaRPr sz="800"/>
          </a:p>
          <a:p>
            <a:pPr indent="0" lvl="0" marL="0" marR="0" rtl="0" algn="l">
              <a:lnSpc>
                <a:spcPct val="150000"/>
              </a:lnSpc>
              <a:spcBef>
                <a:spcPts val="0"/>
              </a:spcBef>
              <a:spcAft>
                <a:spcPts val="0"/>
              </a:spcAft>
              <a:buNone/>
            </a:pPr>
            <a:r>
              <a:t/>
            </a:r>
            <a:endParaRPr sz="900">
              <a:solidFill>
                <a:srgbClr val="5E5E5E"/>
              </a:solidFill>
              <a:latin typeface="Roboto"/>
              <a:ea typeface="Roboto"/>
              <a:cs typeface="Roboto"/>
              <a:sym typeface="Roboto"/>
            </a:endParaRPr>
          </a:p>
          <a:p>
            <a:pPr indent="0" lvl="0" marL="0" rtl="0" algn="l">
              <a:spcBef>
                <a:spcPts val="1600"/>
              </a:spcBef>
              <a:spcAft>
                <a:spcPts val="0"/>
              </a:spcAft>
              <a:buNone/>
            </a:pPr>
            <a:r>
              <a:t/>
            </a:r>
            <a:endParaRPr sz="1900">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0"/>
          <p:cNvSpPr txBox="1"/>
          <p:nvPr>
            <p:ph type="title"/>
          </p:nvPr>
        </p:nvSpPr>
        <p:spPr>
          <a:xfrm>
            <a:off x="370375" y="235425"/>
            <a:ext cx="8404200" cy="572700"/>
          </a:xfrm>
          <a:prstGeom prst="rect">
            <a:avLst/>
          </a:prstGeom>
          <a:noFill/>
          <a:ln>
            <a:noFill/>
          </a:ln>
        </p:spPr>
        <p:txBody>
          <a:bodyPr anchorCtr="0" anchor="ctr" bIns="38100" lIns="38100" spcFirstLastPara="1" rIns="38100" wrap="square" tIns="38100">
            <a:normAutofit/>
          </a:bodyPr>
          <a:lstStyle/>
          <a:p>
            <a:pPr indent="0" lvl="0" marL="0" marR="0" rtl="0" algn="l">
              <a:lnSpc>
                <a:spcPct val="100000"/>
              </a:lnSpc>
              <a:spcBef>
                <a:spcPts val="0"/>
              </a:spcBef>
              <a:spcAft>
                <a:spcPts val="0"/>
              </a:spcAft>
              <a:buClr>
                <a:schemeClr val="dk1"/>
              </a:buClr>
              <a:buSzPts val="800"/>
              <a:buFont typeface="Arial"/>
              <a:buNone/>
            </a:pPr>
            <a:r>
              <a:rPr lang="zh-CN" sz="1700">
                <a:solidFill>
                  <a:srgbClr val="EE4D2D"/>
                </a:solidFill>
                <a:latin typeface="Arial"/>
                <a:ea typeface="Arial"/>
                <a:cs typeface="Arial"/>
                <a:sym typeface="Arial"/>
              </a:rPr>
              <a:t>Digital Bank technology risk prevention and control objectives</a:t>
            </a:r>
            <a:endParaRPr sz="1700">
              <a:solidFill>
                <a:srgbClr val="EE4D2D"/>
              </a:solidFill>
              <a:latin typeface="Arial"/>
              <a:ea typeface="Arial"/>
              <a:cs typeface="Arial"/>
              <a:sym typeface="Arial"/>
            </a:endParaRPr>
          </a:p>
        </p:txBody>
      </p:sp>
      <p:sp>
        <p:nvSpPr>
          <p:cNvPr id="312" name="Google Shape;312;p30"/>
          <p:cNvSpPr txBox="1"/>
          <p:nvPr/>
        </p:nvSpPr>
        <p:spPr>
          <a:xfrm>
            <a:off x="333581" y="937613"/>
            <a:ext cx="74253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chemeClr val="dk1"/>
              </a:buClr>
              <a:buSzPts val="800"/>
              <a:buFont typeface="Arial"/>
              <a:buNone/>
            </a:pPr>
            <a:r>
              <a:t/>
            </a:r>
            <a:endParaRPr b="0" i="0" sz="1100" u="none" cap="none" strike="noStrike">
              <a:solidFill>
                <a:srgbClr val="000000"/>
              </a:solidFill>
              <a:latin typeface="Arial"/>
              <a:ea typeface="Arial"/>
              <a:cs typeface="Arial"/>
              <a:sym typeface="Arial"/>
            </a:endParaRPr>
          </a:p>
        </p:txBody>
      </p:sp>
      <p:graphicFrame>
        <p:nvGraphicFramePr>
          <p:cNvPr id="313" name="Google Shape;313;p30"/>
          <p:cNvGraphicFramePr/>
          <p:nvPr/>
        </p:nvGraphicFramePr>
        <p:xfrm>
          <a:off x="390394" y="1130550"/>
          <a:ext cx="3000000" cy="3000000"/>
        </p:xfrm>
        <a:graphic>
          <a:graphicData uri="http://schemas.openxmlformats.org/drawingml/2006/table">
            <a:tbl>
              <a:tblPr>
                <a:noFill/>
                <a:tableStyleId>{3CBCD9C0-6661-495B-826D-A758A1A50CD9}</a:tableStyleId>
              </a:tblPr>
              <a:tblGrid>
                <a:gridCol w="1147300"/>
                <a:gridCol w="3390150"/>
                <a:gridCol w="2959075"/>
              </a:tblGrid>
              <a:tr h="361400">
                <a:tc>
                  <a:txBody>
                    <a:bodyPr/>
                    <a:lstStyle/>
                    <a:p>
                      <a:pPr indent="0" lvl="0" marL="0" marR="0" rtl="0" algn="l">
                        <a:lnSpc>
                          <a:spcPct val="115000"/>
                        </a:lnSpc>
                        <a:spcBef>
                          <a:spcPts val="0"/>
                        </a:spcBef>
                        <a:spcAft>
                          <a:spcPts val="0"/>
                        </a:spcAft>
                        <a:buClr>
                          <a:srgbClr val="000000"/>
                        </a:buClr>
                        <a:buSzPts val="800"/>
                        <a:buFont typeface="Arial"/>
                        <a:buNone/>
                      </a:pPr>
                      <a:r>
                        <a:rPr b="1" lang="zh-CN" sz="800" u="none" cap="none" strike="noStrike"/>
                        <a:t>Technical risk prevention and control objectives</a:t>
                      </a:r>
                      <a:endParaRPr b="1" sz="800" u="none" cap="none" strike="noStrike"/>
                    </a:p>
                    <a:p>
                      <a:pPr indent="0" lvl="0" marL="0" marR="0" rtl="0" algn="l">
                        <a:lnSpc>
                          <a:spcPct val="115000"/>
                        </a:lnSpc>
                        <a:spcBef>
                          <a:spcPts val="0"/>
                        </a:spcBef>
                        <a:spcAft>
                          <a:spcPts val="0"/>
                        </a:spcAft>
                        <a:buClr>
                          <a:srgbClr val="000000"/>
                        </a:buClr>
                        <a:buSzPts val="800"/>
                        <a:buFont typeface="Arial"/>
                        <a:buNone/>
                      </a:pPr>
                      <a:r>
                        <a:rPr b="1" lang="zh-CN" sz="700" u="none" cap="none" strike="noStrike"/>
                        <a:t>(技术风险防控目标)</a:t>
                      </a:r>
                      <a:endParaRPr b="1" sz="700" u="none" cap="none" strike="noStrike"/>
                    </a:p>
                  </a:txBody>
                  <a:tcPr marT="14300" marB="14300" marR="21425" marL="2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800"/>
                        <a:buFont typeface="Arial"/>
                        <a:buNone/>
                      </a:pPr>
                      <a:r>
                        <a:rPr b="1" lang="zh-CN" sz="800" u="none" cap="none" strike="noStrike"/>
                        <a:t>import and urgent</a:t>
                      </a:r>
                      <a:endParaRPr b="1" sz="800" u="none" cap="none" strike="noStrike"/>
                    </a:p>
                    <a:p>
                      <a:pPr indent="0" lvl="0" marL="0" marR="0" rtl="0" algn="l">
                        <a:lnSpc>
                          <a:spcPct val="115000"/>
                        </a:lnSpc>
                        <a:spcBef>
                          <a:spcPts val="0"/>
                        </a:spcBef>
                        <a:spcAft>
                          <a:spcPts val="0"/>
                        </a:spcAft>
                        <a:buClr>
                          <a:srgbClr val="000000"/>
                        </a:buClr>
                        <a:buSzPts val="800"/>
                        <a:buFont typeface="Arial"/>
                        <a:buNone/>
                      </a:pPr>
                      <a:r>
                        <a:rPr b="1" lang="zh-CN" sz="700" u="none" cap="none" strike="noStrike"/>
                        <a:t>(重要且紧急)</a:t>
                      </a:r>
                      <a:endParaRPr b="1" sz="700" u="none" cap="none" strike="noStrike"/>
                    </a:p>
                  </a:txBody>
                  <a:tcPr marT="14300" marB="14300" marR="21425" marL="2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800"/>
                        <a:buFont typeface="Arial"/>
                        <a:buNone/>
                      </a:pPr>
                      <a:r>
                        <a:rPr b="1" lang="zh-CN" sz="800" u="none" cap="none" strike="noStrike">
                          <a:solidFill>
                            <a:schemeClr val="dk1"/>
                          </a:solidFill>
                        </a:rPr>
                        <a:t>import and not urgent</a:t>
                      </a:r>
                      <a:endParaRPr b="1" sz="700" u="none" cap="none" strike="noStrike">
                        <a:solidFill>
                          <a:schemeClr val="dk1"/>
                        </a:solidFill>
                      </a:endParaRPr>
                    </a:p>
                    <a:p>
                      <a:pPr indent="0" lvl="0" marL="0" marR="0" rtl="0" algn="l">
                        <a:lnSpc>
                          <a:spcPct val="115000"/>
                        </a:lnSpc>
                        <a:spcBef>
                          <a:spcPts val="0"/>
                        </a:spcBef>
                        <a:spcAft>
                          <a:spcPts val="0"/>
                        </a:spcAft>
                        <a:buClr>
                          <a:schemeClr val="dk1"/>
                        </a:buClr>
                        <a:buSzPts val="800"/>
                        <a:buFont typeface="Arial"/>
                        <a:buNone/>
                      </a:pPr>
                      <a:r>
                        <a:rPr b="1" lang="zh-CN" sz="700" u="none" cap="none" strike="noStrike">
                          <a:solidFill>
                            <a:schemeClr val="dk1"/>
                          </a:solidFill>
                        </a:rPr>
                        <a:t>(重要不紧急)</a:t>
                      </a:r>
                      <a:endParaRPr b="1" sz="700" u="none" cap="none" strike="noStrike"/>
                    </a:p>
                  </a:txBody>
                  <a:tcPr marT="14300" marB="14300" marR="21425" marL="2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461800">
                <a:tc>
                  <a:txBody>
                    <a:bodyPr/>
                    <a:lstStyle/>
                    <a:p>
                      <a:pPr indent="0" lvl="0" marL="0" marR="0" rtl="0" algn="l">
                        <a:lnSpc>
                          <a:spcPct val="115000"/>
                        </a:lnSpc>
                        <a:spcBef>
                          <a:spcPts val="0"/>
                        </a:spcBef>
                        <a:spcAft>
                          <a:spcPts val="0"/>
                        </a:spcAft>
                        <a:buClr>
                          <a:srgbClr val="000000"/>
                        </a:buClr>
                        <a:buSzPts val="800"/>
                        <a:buFont typeface="Arial"/>
                        <a:buNone/>
                      </a:pPr>
                      <a:r>
                        <a:rPr b="1" lang="zh-CN" sz="800" u="none" cap="none" strike="noStrike"/>
                        <a:t>Data consistency risk</a:t>
                      </a:r>
                      <a:endParaRPr b="1" sz="800" u="none" cap="none" strike="noStrike"/>
                    </a:p>
                    <a:p>
                      <a:pPr indent="0" lvl="0" marL="0" marR="0" rtl="0" algn="l">
                        <a:lnSpc>
                          <a:spcPct val="115000"/>
                        </a:lnSpc>
                        <a:spcBef>
                          <a:spcPts val="0"/>
                        </a:spcBef>
                        <a:spcAft>
                          <a:spcPts val="0"/>
                        </a:spcAft>
                        <a:buClr>
                          <a:srgbClr val="000000"/>
                        </a:buClr>
                        <a:buSzPts val="800"/>
                        <a:buFont typeface="Arial"/>
                        <a:buNone/>
                      </a:pPr>
                      <a:r>
                        <a:rPr b="1" lang="zh-CN" sz="700" u="none" cap="none" strike="noStrike"/>
                        <a:t>(数据一致性风险)</a:t>
                      </a:r>
                      <a:endParaRPr b="1" sz="700" u="none" cap="none" strike="noStrike"/>
                    </a:p>
                  </a:txBody>
                  <a:tcPr marT="14300" marB="14300" marR="21425" marL="2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800"/>
                        <a:buFont typeface="Arial"/>
                        <a:buNone/>
                      </a:pPr>
                      <a:r>
                        <a:rPr b="1" lang="zh-CN" sz="800" u="none" cap="none" strike="noStrike">
                          <a:solidFill>
                            <a:schemeClr val="dk1"/>
                          </a:solidFill>
                        </a:rPr>
                        <a:t>cross database consistency risk</a:t>
                      </a:r>
                      <a:r>
                        <a:rPr b="1" lang="zh-CN" sz="700" u="none" cap="none" strike="noStrike">
                          <a:solidFill>
                            <a:schemeClr val="dk1"/>
                          </a:solidFill>
                        </a:rPr>
                        <a:t>(跨库数据一致性风险)</a:t>
                      </a:r>
                      <a:endParaRPr b="1" sz="700" u="none" cap="none" strike="noStrike">
                        <a:solidFill>
                          <a:schemeClr val="dk1"/>
                        </a:solidFill>
                      </a:endParaRPr>
                    </a:p>
                    <a:p>
                      <a:pPr indent="-215900" lvl="0" marL="342900" marR="0" rtl="0" algn="l">
                        <a:lnSpc>
                          <a:spcPct val="100000"/>
                        </a:lnSpc>
                        <a:spcBef>
                          <a:spcPts val="0"/>
                        </a:spcBef>
                        <a:spcAft>
                          <a:spcPts val="0"/>
                        </a:spcAft>
                        <a:buClr>
                          <a:schemeClr val="dk1"/>
                        </a:buClr>
                        <a:buSzPts val="800"/>
                        <a:buFont typeface="Arial"/>
                        <a:buChar char="●"/>
                      </a:pPr>
                      <a:r>
                        <a:rPr lang="zh-CN" sz="800" u="none" cap="none" strike="noStrike">
                          <a:solidFill>
                            <a:schemeClr val="dk1"/>
                          </a:solidFill>
                        </a:rPr>
                        <a:t>The business system database is split, and the same transaction may across different databases. Using technical means to ensure </a:t>
                      </a:r>
                      <a:r>
                        <a:rPr b="1" lang="zh-CN" sz="800" u="none" cap="none" strike="noStrike">
                          <a:solidFill>
                            <a:schemeClr val="dk1"/>
                          </a:solidFill>
                        </a:rPr>
                        <a:t>cross database consistency</a:t>
                      </a:r>
                      <a:r>
                        <a:rPr lang="zh-CN" sz="800" u="none" cap="none" strike="noStrike">
                          <a:solidFill>
                            <a:schemeClr val="dk1"/>
                          </a:solidFill>
                        </a:rPr>
                        <a:t> and </a:t>
                      </a:r>
                      <a:r>
                        <a:rPr b="1" lang="zh-CN" sz="800" u="none" cap="none" strike="noStrike">
                          <a:solidFill>
                            <a:schemeClr val="dk1"/>
                          </a:solidFill>
                        </a:rPr>
                        <a:t>prevent financial loss.</a:t>
                      </a:r>
                      <a:endParaRPr sz="500" u="none" cap="none" strike="noStrike">
                        <a:solidFill>
                          <a:schemeClr val="dk1"/>
                        </a:solidFill>
                      </a:endParaRPr>
                    </a:p>
                    <a:p>
                      <a:pPr indent="0" lvl="0" marL="0" marR="0" rtl="0" algn="l">
                        <a:lnSpc>
                          <a:spcPct val="115000"/>
                        </a:lnSpc>
                        <a:spcBef>
                          <a:spcPts val="0"/>
                        </a:spcBef>
                        <a:spcAft>
                          <a:spcPts val="0"/>
                        </a:spcAft>
                        <a:buClr>
                          <a:schemeClr val="dk1"/>
                        </a:buClr>
                        <a:buSzPts val="800"/>
                        <a:buFont typeface="Arial"/>
                        <a:buNone/>
                      </a:pPr>
                      <a:r>
                        <a:t/>
                      </a:r>
                      <a:endParaRPr sz="800" u="none" cap="none" strike="noStrike">
                        <a:solidFill>
                          <a:schemeClr val="dk1"/>
                        </a:solidFill>
                      </a:endParaRPr>
                    </a:p>
                    <a:p>
                      <a:pPr indent="0" lvl="0" marL="0" marR="0" rtl="0" algn="l">
                        <a:lnSpc>
                          <a:spcPct val="115000"/>
                        </a:lnSpc>
                        <a:spcBef>
                          <a:spcPts val="0"/>
                        </a:spcBef>
                        <a:spcAft>
                          <a:spcPts val="0"/>
                        </a:spcAft>
                        <a:buClr>
                          <a:schemeClr val="dk1"/>
                        </a:buClr>
                        <a:buSzPts val="800"/>
                        <a:buFont typeface="Arial"/>
                        <a:buNone/>
                      </a:pPr>
                      <a:r>
                        <a:rPr b="1" lang="zh-CN" sz="800" u="none" cap="none" strike="noStrike">
                          <a:solidFill>
                            <a:schemeClr val="dk1"/>
                          </a:solidFill>
                        </a:rPr>
                        <a:t>cross system consistency risk</a:t>
                      </a:r>
                      <a:r>
                        <a:rPr b="1" lang="zh-CN" sz="700" u="none" cap="none" strike="noStrike">
                          <a:solidFill>
                            <a:schemeClr val="dk1"/>
                          </a:solidFill>
                        </a:rPr>
                        <a:t>(跨系统数据一致性风险)</a:t>
                      </a:r>
                      <a:endParaRPr b="1" sz="700" u="none" cap="none" strike="noStrike"/>
                    </a:p>
                    <a:p>
                      <a:pPr indent="-215900" lvl="0" marL="342900" marR="0" rtl="0" algn="l">
                        <a:lnSpc>
                          <a:spcPct val="115000"/>
                        </a:lnSpc>
                        <a:spcBef>
                          <a:spcPts val="0"/>
                        </a:spcBef>
                        <a:spcAft>
                          <a:spcPts val="0"/>
                        </a:spcAft>
                        <a:buClr>
                          <a:srgbClr val="000000"/>
                        </a:buClr>
                        <a:buSzPts val="800"/>
                        <a:buFont typeface="Arial"/>
                        <a:buChar char="●"/>
                      </a:pPr>
                      <a:r>
                        <a:rPr lang="zh-CN" sz="800" u="none" cap="none" strike="noStrike">
                          <a:solidFill>
                            <a:schemeClr val="dk1"/>
                          </a:solidFill>
                        </a:rPr>
                        <a:t>Business systems are driven by RPC or messages, and data inconsistencies between systems are caused by network and other reasons; </a:t>
                      </a:r>
                      <a:r>
                        <a:rPr b="1" lang="zh-CN" sz="800" u="none" cap="none" strike="noStrike">
                          <a:solidFill>
                            <a:schemeClr val="dk1"/>
                          </a:solidFill>
                        </a:rPr>
                        <a:t>Discovering data inconsistencies between systems</a:t>
                      </a:r>
                      <a:r>
                        <a:rPr lang="zh-CN" sz="800" u="none" cap="none" strike="noStrike">
                          <a:solidFill>
                            <a:schemeClr val="dk1"/>
                          </a:solidFill>
                        </a:rPr>
                        <a:t> through technical means and providing early warning to prevent risk expansion</a:t>
                      </a:r>
                      <a:r>
                        <a:rPr lang="zh-CN" sz="800" u="none" cap="none" strike="noStrike"/>
                        <a:t>；</a:t>
                      </a:r>
                      <a:endParaRPr sz="800" u="none" cap="none" strike="noStrike"/>
                    </a:p>
                  </a:txBody>
                  <a:tcPr marT="14300" marB="14300" marR="21425" marL="2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800"/>
                        <a:buFont typeface="Arial"/>
                        <a:buNone/>
                      </a:pPr>
                      <a:r>
                        <a:rPr b="1" lang="zh-CN" sz="800" u="none" cap="none" strike="noStrike"/>
                        <a:t>cross datacenter consistency risk</a:t>
                      </a:r>
                      <a:r>
                        <a:rPr b="1" lang="zh-CN" sz="700" u="none" cap="none" strike="noStrike"/>
                        <a:t>(</a:t>
                      </a:r>
                      <a:r>
                        <a:rPr b="1" lang="zh-CN" sz="700" u="none" cap="none" strike="noStrike">
                          <a:solidFill>
                            <a:schemeClr val="dk1"/>
                          </a:solidFill>
                        </a:rPr>
                        <a:t>跨机房数据一致性风险</a:t>
                      </a:r>
                      <a:r>
                        <a:rPr b="1" lang="zh-CN" sz="700" u="none" cap="none" strike="noStrike"/>
                        <a:t>)</a:t>
                      </a:r>
                      <a:endParaRPr b="1" sz="700" u="none" cap="none" strike="noStrike"/>
                    </a:p>
                    <a:p>
                      <a:pPr indent="-215900" lvl="0" marL="342900" marR="0" rtl="0" algn="l">
                        <a:lnSpc>
                          <a:spcPct val="115000"/>
                        </a:lnSpc>
                        <a:spcBef>
                          <a:spcPts val="0"/>
                        </a:spcBef>
                        <a:spcAft>
                          <a:spcPts val="0"/>
                        </a:spcAft>
                        <a:buClr>
                          <a:srgbClr val="000000"/>
                        </a:buClr>
                        <a:buSzPts val="800"/>
                        <a:buFont typeface="Arial"/>
                        <a:buChar char="●"/>
                      </a:pPr>
                      <a:r>
                        <a:rPr lang="zh-CN" sz="800" u="none" cap="none" strike="noStrike">
                          <a:solidFill>
                            <a:schemeClr val="dk1"/>
                          </a:solidFill>
                        </a:rPr>
                        <a:t>The mysql database uses a semi-synchronous mechanism for cross datacenter disaster recovery; there is a risk that data in transit is not synchronized to the DR datacenter; </a:t>
                      </a:r>
                      <a:r>
                        <a:rPr b="1" lang="zh-CN" sz="800" u="none" cap="none" strike="noStrike">
                          <a:solidFill>
                            <a:schemeClr val="dk1"/>
                          </a:solidFill>
                        </a:rPr>
                        <a:t>Assessing the total risk funds of data in transit</a:t>
                      </a:r>
                      <a:r>
                        <a:rPr lang="zh-CN" sz="800" u="none" cap="none" strike="noStrike">
                          <a:solidFill>
                            <a:schemeClr val="dk1"/>
                          </a:solidFill>
                        </a:rPr>
                        <a:t> through technical means for business decision-making, and prevent risky account transactions ,thereby preventing financial loss</a:t>
                      </a:r>
                      <a:r>
                        <a:rPr lang="zh-CN" sz="800" u="none" cap="none" strike="noStrike"/>
                        <a:t>；</a:t>
                      </a:r>
                      <a:endParaRPr sz="800" u="none" cap="none" strike="noStrike"/>
                    </a:p>
                  </a:txBody>
                  <a:tcPr marT="14300" marB="14300" marR="21425" marL="2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580775">
                <a:tc>
                  <a:txBody>
                    <a:bodyPr/>
                    <a:lstStyle/>
                    <a:p>
                      <a:pPr indent="0" lvl="0" marL="0" marR="0" rtl="0" algn="l">
                        <a:lnSpc>
                          <a:spcPct val="115000"/>
                        </a:lnSpc>
                        <a:spcBef>
                          <a:spcPts val="0"/>
                        </a:spcBef>
                        <a:spcAft>
                          <a:spcPts val="0"/>
                        </a:spcAft>
                        <a:buClr>
                          <a:srgbClr val="000000"/>
                        </a:buClr>
                        <a:buSzPts val="800"/>
                        <a:buFont typeface="Arial"/>
                        <a:buNone/>
                      </a:pPr>
                      <a:r>
                        <a:rPr b="1" lang="zh-CN" sz="800" u="none" cap="none" strike="noStrike"/>
                        <a:t>Business continuity risk</a:t>
                      </a:r>
                      <a:endParaRPr b="1" sz="800" u="none" cap="none" strike="noStrike"/>
                    </a:p>
                    <a:p>
                      <a:pPr indent="0" lvl="0" marL="0" marR="0" rtl="0" algn="l">
                        <a:lnSpc>
                          <a:spcPct val="115000"/>
                        </a:lnSpc>
                        <a:spcBef>
                          <a:spcPts val="0"/>
                        </a:spcBef>
                        <a:spcAft>
                          <a:spcPts val="0"/>
                        </a:spcAft>
                        <a:buClr>
                          <a:srgbClr val="000000"/>
                        </a:buClr>
                        <a:buSzPts val="800"/>
                        <a:buFont typeface="Arial"/>
                        <a:buNone/>
                      </a:pPr>
                      <a:r>
                        <a:rPr b="1" lang="zh-CN" sz="700" u="none" cap="none" strike="noStrike"/>
                        <a:t>(业务连续性风险)</a:t>
                      </a:r>
                      <a:endParaRPr b="1" sz="700" u="none" cap="none" strike="noStrike"/>
                    </a:p>
                  </a:txBody>
                  <a:tcPr marT="14300" marB="14300" marR="21425" marL="2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800"/>
                        <a:buFont typeface="Arial"/>
                        <a:buNone/>
                      </a:pPr>
                      <a:r>
                        <a:rPr b="1" lang="zh-CN" sz="800" u="none" cap="none" strike="noStrike"/>
                        <a:t>daily development and operational risk</a:t>
                      </a:r>
                      <a:r>
                        <a:rPr b="1" lang="zh-CN" sz="700" u="none" cap="none" strike="noStrike"/>
                        <a:t>(</a:t>
                      </a:r>
                      <a:r>
                        <a:rPr b="1" lang="zh-CN" sz="700" u="none" cap="none" strike="noStrike">
                          <a:solidFill>
                            <a:schemeClr val="dk1"/>
                          </a:solidFill>
                        </a:rPr>
                        <a:t>日常开发和运行风险</a:t>
                      </a:r>
                      <a:r>
                        <a:rPr b="1" lang="zh-CN" sz="700" u="none" cap="none" strike="noStrike"/>
                        <a:t>)</a:t>
                      </a:r>
                      <a:endParaRPr sz="700" u="none" cap="none" strike="noStrike"/>
                    </a:p>
                    <a:p>
                      <a:pPr indent="-215900" lvl="0" marL="342900" marR="0" rtl="0" algn="l">
                        <a:lnSpc>
                          <a:spcPct val="115000"/>
                        </a:lnSpc>
                        <a:spcBef>
                          <a:spcPts val="0"/>
                        </a:spcBef>
                        <a:spcAft>
                          <a:spcPts val="0"/>
                        </a:spcAft>
                        <a:buClr>
                          <a:srgbClr val="000000"/>
                        </a:buClr>
                        <a:buSzPts val="800"/>
                        <a:buFont typeface="Arial"/>
                        <a:buChar char="●"/>
                      </a:pPr>
                      <a:r>
                        <a:rPr lang="zh-CN" sz="800" u="none" cap="none" strike="noStrike"/>
                        <a:t>Manage and control the dependencies and configuration of middleware through the </a:t>
                      </a:r>
                      <a:r>
                        <a:rPr b="1" lang="zh-CN" sz="800" u="none" cap="none" strike="noStrike"/>
                        <a:t>development framework</a:t>
                      </a:r>
                      <a:r>
                        <a:rPr lang="zh-CN" sz="800" u="none" cap="none" strike="noStrike"/>
                        <a:t>, and standardize the configuration and use of middleware during development.</a:t>
                      </a:r>
                      <a:endParaRPr sz="800" u="none" cap="none" strike="noStrike"/>
                    </a:p>
                    <a:p>
                      <a:pPr indent="-215900" lvl="0" marL="342900" marR="0" rtl="0" algn="l">
                        <a:lnSpc>
                          <a:spcPct val="115000"/>
                        </a:lnSpc>
                        <a:spcBef>
                          <a:spcPts val="0"/>
                        </a:spcBef>
                        <a:spcAft>
                          <a:spcPts val="0"/>
                        </a:spcAft>
                        <a:buClr>
                          <a:srgbClr val="000000"/>
                        </a:buClr>
                        <a:buSzPts val="800"/>
                        <a:buFont typeface="Arial"/>
                        <a:buChar char="●"/>
                      </a:pPr>
                      <a:r>
                        <a:rPr lang="zh-CN" sz="800" u="none" cap="none" strike="noStrike">
                          <a:solidFill>
                            <a:schemeClr val="dk1"/>
                          </a:solidFill>
                        </a:rPr>
                        <a:t>Use technical means to solve service release issues and prevent and control change risks;</a:t>
                      </a:r>
                      <a:endParaRPr b="1" sz="700" u="none" cap="none" strike="noStrike">
                        <a:solidFill>
                          <a:schemeClr val="dk1"/>
                        </a:solidFill>
                      </a:endParaRPr>
                    </a:p>
                    <a:p>
                      <a:pPr indent="-215900" lvl="0" marL="342900" marR="0" rtl="0" algn="l">
                        <a:lnSpc>
                          <a:spcPct val="115000"/>
                        </a:lnSpc>
                        <a:spcBef>
                          <a:spcPts val="0"/>
                        </a:spcBef>
                        <a:spcAft>
                          <a:spcPts val="0"/>
                        </a:spcAft>
                        <a:buClr>
                          <a:schemeClr val="dk1"/>
                        </a:buClr>
                        <a:buSzPts val="800"/>
                        <a:buFont typeface="Arial"/>
                        <a:buChar char="●"/>
                      </a:pPr>
                      <a:r>
                        <a:rPr lang="zh-CN" sz="800" u="none" cap="none" strike="noStrike">
                          <a:solidFill>
                            <a:schemeClr val="dk1"/>
                          </a:solidFill>
                        </a:rPr>
                        <a:t>Monitor service interface quality and dependencies, and promote interface optimization and service governance</a:t>
                      </a:r>
                      <a:endParaRPr sz="800" u="none" cap="none" strike="noStrike">
                        <a:solidFill>
                          <a:schemeClr val="dk1"/>
                        </a:solidFill>
                      </a:endParaRPr>
                    </a:p>
                    <a:p>
                      <a:pPr indent="-215900" lvl="0" marL="342900" marR="0" rtl="0" algn="l">
                        <a:lnSpc>
                          <a:spcPct val="115000"/>
                        </a:lnSpc>
                        <a:spcBef>
                          <a:spcPts val="0"/>
                        </a:spcBef>
                        <a:spcAft>
                          <a:spcPts val="0"/>
                        </a:spcAft>
                        <a:buClr>
                          <a:schemeClr val="dk1"/>
                        </a:buClr>
                        <a:buSzPts val="800"/>
                        <a:buFont typeface="Arial"/>
                        <a:buChar char="●"/>
                      </a:pPr>
                      <a:r>
                        <a:rPr lang="zh-CN" sz="800" u="none" cap="none" strike="noStrike">
                          <a:solidFill>
                            <a:schemeClr val="dk1"/>
                          </a:solidFill>
                        </a:rPr>
                        <a:t>Prevent and control development risk through development guidelines and development process inspections;</a:t>
                      </a:r>
                      <a:endParaRPr sz="800" u="none" cap="none" strike="noStrike">
                        <a:solidFill>
                          <a:schemeClr val="dk1"/>
                        </a:solidFill>
                      </a:endParaRPr>
                    </a:p>
                  </a:txBody>
                  <a:tcPr marT="14300" marB="14300" marR="21425" marL="2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800"/>
                        <a:buFont typeface="Arial"/>
                        <a:buNone/>
                      </a:pPr>
                      <a:r>
                        <a:rPr b="1" lang="zh-CN" sz="800" u="none" cap="none" strike="noStrike"/>
                        <a:t>dr switchingrisk</a:t>
                      </a:r>
                      <a:r>
                        <a:rPr b="1" lang="zh-CN" sz="700" u="none" cap="none" strike="noStrike"/>
                        <a:t>(</a:t>
                      </a:r>
                      <a:r>
                        <a:rPr b="1" lang="zh-CN" sz="700" u="none" cap="none" strike="noStrike">
                          <a:solidFill>
                            <a:schemeClr val="dk1"/>
                          </a:solidFill>
                        </a:rPr>
                        <a:t>DR切</a:t>
                      </a:r>
                      <a:r>
                        <a:rPr b="1" lang="zh-CN" sz="700" u="none" cap="none" strike="noStrike">
                          <a:solidFill>
                            <a:schemeClr val="dk1"/>
                          </a:solidFill>
                        </a:rPr>
                        <a:t>换风</a:t>
                      </a:r>
                      <a:r>
                        <a:rPr b="1" lang="zh-CN" sz="700" u="none" cap="none" strike="noStrike">
                          <a:solidFill>
                            <a:schemeClr val="dk1"/>
                          </a:solidFill>
                        </a:rPr>
                        <a:t>险</a:t>
                      </a:r>
                      <a:r>
                        <a:rPr b="1" lang="zh-CN" sz="700" u="none" cap="none" strike="noStrike"/>
                        <a:t>)</a:t>
                      </a:r>
                      <a:endParaRPr sz="700" u="none" cap="none" strike="noStrike"/>
                    </a:p>
                    <a:p>
                      <a:pPr indent="-215900" lvl="0" marL="342900" marR="0" rtl="0" algn="l">
                        <a:lnSpc>
                          <a:spcPct val="115000"/>
                        </a:lnSpc>
                        <a:spcBef>
                          <a:spcPts val="0"/>
                        </a:spcBef>
                        <a:spcAft>
                          <a:spcPts val="0"/>
                        </a:spcAft>
                        <a:buClr>
                          <a:srgbClr val="000000"/>
                        </a:buClr>
                        <a:buSzPts val="800"/>
                        <a:buFont typeface="Arial"/>
                        <a:buChar char="●"/>
                      </a:pPr>
                      <a:r>
                        <a:rPr lang="zh-CN" sz="800" u="none" cap="none" strike="noStrike"/>
                        <a:t>Through tool or process optimization, ensure that DR switching does not lose data, RPO=0;</a:t>
                      </a:r>
                      <a:endParaRPr sz="800" u="none" cap="none" strike="noStrike"/>
                    </a:p>
                    <a:p>
                      <a:pPr indent="-215900" lvl="0" marL="342900" marR="0" rtl="0" algn="l">
                        <a:lnSpc>
                          <a:spcPct val="115000"/>
                        </a:lnSpc>
                        <a:spcBef>
                          <a:spcPts val="0"/>
                        </a:spcBef>
                        <a:spcAft>
                          <a:spcPts val="0"/>
                        </a:spcAft>
                        <a:buClr>
                          <a:srgbClr val="000000"/>
                        </a:buClr>
                        <a:buSzPts val="800"/>
                        <a:buFont typeface="Arial"/>
                        <a:buChar char="●"/>
                      </a:pPr>
                      <a:r>
                        <a:rPr lang="zh-CN" sz="800" u="none" cap="none" strike="noStrike"/>
                        <a:t>Through tool or process optimization, ensure that the DR datacenter  can be switched,RTO &lt; 4 hours;</a:t>
                      </a:r>
                      <a:endParaRPr sz="800" u="none" cap="none" strike="noStrike"/>
                    </a:p>
                  </a:txBody>
                  <a:tcPr marT="14300" marB="14300" marR="21425" marL="2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14" name="Google Shape;314;p30"/>
          <p:cNvSpPr txBox="1"/>
          <p:nvPr/>
        </p:nvSpPr>
        <p:spPr>
          <a:xfrm>
            <a:off x="370374" y="669175"/>
            <a:ext cx="7220400" cy="5079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Based on the problems encountered at different stages of Digital Bank development and the priority of each technical risk treatment, combined with the CAP principle of distributed systems, we set ourselves the following objectives(</a:t>
            </a:r>
            <a:r>
              <a:rPr b="0" i="0" lang="zh-CN" sz="700" u="none" cap="none" strike="noStrike">
                <a:solidFill>
                  <a:schemeClr val="dk1"/>
                </a:solidFill>
                <a:latin typeface="Arial"/>
                <a:ea typeface="Arial"/>
                <a:cs typeface="Arial"/>
                <a:sym typeface="Arial"/>
              </a:rPr>
              <a:t>根据数字银行发展的不同阶段遇到的问题及各个技术风险处理的</a:t>
            </a:r>
            <a:r>
              <a:rPr b="1" i="0" lang="zh-CN" sz="700" u="none" cap="none" strike="noStrike">
                <a:solidFill>
                  <a:schemeClr val="dk1"/>
                </a:solidFill>
                <a:latin typeface="Arial"/>
                <a:ea typeface="Arial"/>
                <a:cs typeface="Arial"/>
                <a:sym typeface="Arial"/>
              </a:rPr>
              <a:t>优先级，</a:t>
            </a:r>
            <a:r>
              <a:rPr b="0" i="0" lang="zh-CN" sz="700" u="none" cap="none" strike="noStrike">
                <a:solidFill>
                  <a:schemeClr val="dk1"/>
                </a:solidFill>
                <a:latin typeface="Arial"/>
                <a:ea typeface="Arial"/>
                <a:cs typeface="Arial"/>
                <a:sym typeface="Arial"/>
              </a:rPr>
              <a:t>结合CAP原理，我们给自己设</a:t>
            </a:r>
            <a:r>
              <a:rPr b="0" i="0" lang="zh-CN" sz="700" u="none" cap="none" strike="noStrike">
                <a:solidFill>
                  <a:schemeClr val="dk1"/>
                </a:solidFill>
                <a:latin typeface="Arial"/>
                <a:ea typeface="Arial"/>
                <a:cs typeface="Arial"/>
                <a:sym typeface="Arial"/>
              </a:rPr>
              <a:t>定如下</a:t>
            </a:r>
            <a:r>
              <a:rPr b="1" i="0" lang="zh-CN" sz="700" u="none" cap="none" strike="noStrike">
                <a:solidFill>
                  <a:schemeClr val="dk1"/>
                </a:solidFill>
                <a:latin typeface="Arial"/>
                <a:ea typeface="Arial"/>
                <a:cs typeface="Arial"/>
                <a:sym typeface="Arial"/>
              </a:rPr>
              <a:t>目标</a:t>
            </a:r>
            <a:r>
              <a:rPr b="0" i="0" lang="zh-CN" sz="800" u="none" cap="none" strike="noStrike">
                <a:solidFill>
                  <a:schemeClr val="dk1"/>
                </a:solidFill>
                <a:latin typeface="Arial"/>
                <a:ea typeface="Arial"/>
                <a:cs typeface="Arial"/>
                <a:sym typeface="Arial"/>
              </a:rPr>
              <a:t>)</a:t>
            </a:r>
            <a:r>
              <a:rPr b="0" i="0" lang="zh-CN" sz="800" u="none" cap="none" strike="noStrike">
                <a:solidFill>
                  <a:srgbClr val="000000"/>
                </a:solidFill>
                <a:latin typeface="Arial"/>
                <a:ea typeface="Arial"/>
                <a:cs typeface="Arial"/>
                <a:sym typeface="Arial"/>
              </a:rPr>
              <a:t>:</a:t>
            </a:r>
            <a:endParaRPr b="0" i="0" sz="800" u="none" cap="none" strike="noStrike">
              <a:solidFill>
                <a:srgbClr val="000000"/>
              </a:solidFill>
              <a:latin typeface="Arial"/>
              <a:ea typeface="Arial"/>
              <a:cs typeface="Arial"/>
              <a:sym typeface="Arial"/>
            </a:endParaRPr>
          </a:p>
        </p:txBody>
      </p:sp>
      <p:sp>
        <p:nvSpPr>
          <p:cNvPr id="315" name="Google Shape;315;p30"/>
          <p:cNvSpPr txBox="1"/>
          <p:nvPr>
            <p:ph idx="12" type="sldNum"/>
          </p:nvPr>
        </p:nvSpPr>
        <p:spPr>
          <a:xfrm>
            <a:off x="8774649" y="4780550"/>
            <a:ext cx="369300" cy="231000"/>
          </a:xfrm>
          <a:prstGeom prst="rect">
            <a:avLst/>
          </a:prstGeom>
          <a:noFill/>
          <a:ln>
            <a:noFill/>
          </a:ln>
        </p:spPr>
        <p:txBody>
          <a:bodyPr anchorCtr="0" anchor="t" bIns="38100" lIns="38100" spcFirstLastPara="1" rIns="38100" wrap="square" tIns="38100">
            <a:spAutoFit/>
          </a:bodyPr>
          <a:lstStyle/>
          <a:p>
            <a:pPr indent="0" lvl="0" marL="0" rtl="0" algn="ctr">
              <a:spcBef>
                <a:spcPts val="0"/>
              </a:spcBef>
              <a:spcAft>
                <a:spcPts val="0"/>
              </a:spcAft>
              <a:buClr>
                <a:srgbClr val="000000"/>
              </a:buClr>
              <a:buSzPts val="1000"/>
              <a:buFont typeface="Arial"/>
              <a:buNone/>
            </a:pPr>
            <a:fld id="{00000000-1234-1234-1234-123412341234}" type="slidenum">
              <a:rPr b="1" lang="zh-CN" sz="1000">
                <a:solidFill>
                  <a:schemeClr val="lt1"/>
                </a:solidFill>
                <a:latin typeface="Roboto"/>
                <a:ea typeface="Roboto"/>
                <a:cs typeface="Roboto"/>
                <a:sym typeface="Roboto"/>
              </a:rPr>
              <a:t>‹#›</a:t>
            </a:fld>
            <a:endParaRPr b="1" sz="1000">
              <a:solidFill>
                <a:schemeClr val="lt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1"/>
          <p:cNvSpPr/>
          <p:nvPr/>
        </p:nvSpPr>
        <p:spPr>
          <a:xfrm>
            <a:off x="662550" y="3358851"/>
            <a:ext cx="7606500" cy="1207500"/>
          </a:xfrm>
          <a:prstGeom prst="rect">
            <a:avLst/>
          </a:prstGeom>
          <a:noFill/>
          <a:ln cap="flat" cmpd="sng" w="9525">
            <a:solidFill>
              <a:srgbClr val="99999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321" name="Google Shape;321;p31"/>
          <p:cNvSpPr txBox="1"/>
          <p:nvPr>
            <p:ph type="title"/>
          </p:nvPr>
        </p:nvSpPr>
        <p:spPr>
          <a:xfrm>
            <a:off x="598975" y="235425"/>
            <a:ext cx="8404200" cy="572700"/>
          </a:xfrm>
          <a:prstGeom prst="rect">
            <a:avLst/>
          </a:prstGeom>
          <a:noFill/>
          <a:ln>
            <a:noFill/>
          </a:ln>
        </p:spPr>
        <p:txBody>
          <a:bodyPr anchorCtr="0" anchor="ctr" bIns="38100" lIns="38100" spcFirstLastPara="1" rIns="38100" wrap="square" tIns="38100">
            <a:normAutofit/>
          </a:bodyPr>
          <a:lstStyle/>
          <a:p>
            <a:pPr indent="0" lvl="0" marL="0" rtl="0" algn="l">
              <a:lnSpc>
                <a:spcPct val="100000"/>
              </a:lnSpc>
              <a:spcBef>
                <a:spcPts val="0"/>
              </a:spcBef>
              <a:spcAft>
                <a:spcPts val="0"/>
              </a:spcAft>
              <a:buClr>
                <a:schemeClr val="dk1"/>
              </a:buClr>
              <a:buSzPts val="800"/>
              <a:buFont typeface="Arial"/>
              <a:buNone/>
            </a:pPr>
            <a:r>
              <a:rPr lang="zh-CN" sz="1700">
                <a:solidFill>
                  <a:srgbClr val="EE4D2D"/>
                </a:solidFill>
                <a:latin typeface="Arial"/>
                <a:ea typeface="Arial"/>
                <a:cs typeface="Arial"/>
                <a:sym typeface="Arial"/>
              </a:rPr>
              <a:t>Digital Bank technology risk prevention and control system</a:t>
            </a:r>
            <a:endParaRPr sz="1700">
              <a:solidFill>
                <a:srgbClr val="EE4D2D"/>
              </a:solidFill>
              <a:latin typeface="Arial"/>
              <a:ea typeface="Arial"/>
              <a:cs typeface="Arial"/>
              <a:sym typeface="Arial"/>
            </a:endParaRPr>
          </a:p>
        </p:txBody>
      </p:sp>
      <p:sp>
        <p:nvSpPr>
          <p:cNvPr id="322" name="Google Shape;322;p31"/>
          <p:cNvSpPr txBox="1"/>
          <p:nvPr>
            <p:ph idx="12" type="sldNum"/>
          </p:nvPr>
        </p:nvSpPr>
        <p:spPr>
          <a:xfrm>
            <a:off x="8774649" y="4780550"/>
            <a:ext cx="369300" cy="231000"/>
          </a:xfrm>
          <a:prstGeom prst="rect">
            <a:avLst/>
          </a:prstGeom>
          <a:noFill/>
          <a:ln>
            <a:noFill/>
          </a:ln>
        </p:spPr>
        <p:txBody>
          <a:bodyPr anchorCtr="0" anchor="t" bIns="38100" lIns="38100" spcFirstLastPara="1" rIns="38100" wrap="square" tIns="38100">
            <a:spAutoFit/>
          </a:bodyPr>
          <a:lstStyle/>
          <a:p>
            <a:pPr indent="0" lvl="0" marL="0" rtl="0" algn="ctr">
              <a:spcBef>
                <a:spcPts val="0"/>
              </a:spcBef>
              <a:spcAft>
                <a:spcPts val="0"/>
              </a:spcAft>
              <a:buClr>
                <a:srgbClr val="000000"/>
              </a:buClr>
              <a:buSzPts val="1000"/>
              <a:buFont typeface="Arial"/>
              <a:buNone/>
            </a:pPr>
            <a:fld id="{00000000-1234-1234-1234-123412341234}" type="slidenum">
              <a:rPr b="1" lang="zh-CN" sz="1000">
                <a:solidFill>
                  <a:schemeClr val="lt1"/>
                </a:solidFill>
                <a:latin typeface="Roboto"/>
                <a:ea typeface="Roboto"/>
                <a:cs typeface="Roboto"/>
                <a:sym typeface="Roboto"/>
              </a:rPr>
              <a:t>‹#›</a:t>
            </a:fld>
            <a:endParaRPr b="1" sz="1000">
              <a:solidFill>
                <a:schemeClr val="lt1"/>
              </a:solidFill>
              <a:latin typeface="Roboto"/>
              <a:ea typeface="Roboto"/>
              <a:cs typeface="Roboto"/>
              <a:sym typeface="Roboto"/>
            </a:endParaRPr>
          </a:p>
        </p:txBody>
      </p:sp>
      <p:sp>
        <p:nvSpPr>
          <p:cNvPr id="323" name="Google Shape;323;p31"/>
          <p:cNvSpPr txBox="1"/>
          <p:nvPr/>
        </p:nvSpPr>
        <p:spPr>
          <a:xfrm>
            <a:off x="605400" y="667931"/>
            <a:ext cx="7547100" cy="4218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Preliminarily establish Digital bank technology risk prevention and control system; we try to have no or less intrusion into the business; let the market team focus on business logic development</a:t>
            </a:r>
            <a:r>
              <a:rPr b="0" i="0" lang="zh-CN" sz="700" u="none" cap="none" strike="noStrike">
                <a:solidFill>
                  <a:srgbClr val="000000"/>
                </a:solidFill>
                <a:latin typeface="Arial"/>
                <a:ea typeface="Arial"/>
                <a:cs typeface="Arial"/>
                <a:sym typeface="Arial"/>
              </a:rPr>
              <a:t>（过去</a:t>
            </a:r>
            <a:r>
              <a:rPr lang="zh-CN" sz="700"/>
              <a:t>三</a:t>
            </a:r>
            <a:r>
              <a:rPr b="0" i="0" lang="zh-CN" sz="700" u="none" cap="none" strike="noStrike">
                <a:solidFill>
                  <a:srgbClr val="000000"/>
                </a:solidFill>
                <a:latin typeface="Arial"/>
                <a:ea typeface="Arial"/>
                <a:cs typeface="Arial"/>
                <a:sym typeface="Arial"/>
              </a:rPr>
              <a:t>年我们</a:t>
            </a:r>
            <a:r>
              <a:rPr lang="zh-CN" sz="700"/>
              <a:t>横向</a:t>
            </a:r>
            <a:r>
              <a:rPr b="0" i="0" lang="zh-CN" sz="700" u="none" cap="none" strike="noStrike">
                <a:solidFill>
                  <a:srgbClr val="000000"/>
                </a:solidFill>
                <a:latin typeface="Arial"/>
                <a:ea typeface="Arial"/>
                <a:cs typeface="Arial"/>
                <a:sym typeface="Arial"/>
              </a:rPr>
              <a:t>团队初步建立起数字银行技术风险防控体系；对业务</a:t>
            </a:r>
            <a:r>
              <a:rPr b="0" i="0" lang="zh-CN" sz="700" u="none" cap="none" strike="noStrike">
                <a:solidFill>
                  <a:schemeClr val="dk1"/>
                </a:solidFill>
                <a:latin typeface="Arial"/>
                <a:ea typeface="Arial"/>
                <a:cs typeface="Arial"/>
                <a:sym typeface="Arial"/>
              </a:rPr>
              <a:t>尽量</a:t>
            </a:r>
            <a:r>
              <a:rPr b="0" i="0" lang="zh-CN" sz="700" u="none" cap="none" strike="noStrike">
                <a:solidFill>
                  <a:srgbClr val="000000"/>
                </a:solidFill>
                <a:latin typeface="Arial"/>
                <a:ea typeface="Arial"/>
                <a:cs typeface="Arial"/>
                <a:sym typeface="Arial"/>
              </a:rPr>
              <a:t>无侵入或少侵入；让市场研发团队专注于业务逻辑开发。）</a:t>
            </a:r>
            <a:endParaRPr b="0" i="0" sz="700" u="none" cap="none" strike="noStrike">
              <a:solidFill>
                <a:srgbClr val="000000"/>
              </a:solidFill>
              <a:latin typeface="Arial"/>
              <a:ea typeface="Arial"/>
              <a:cs typeface="Arial"/>
              <a:sym typeface="Arial"/>
            </a:endParaRPr>
          </a:p>
        </p:txBody>
      </p:sp>
      <p:sp>
        <p:nvSpPr>
          <p:cNvPr id="324" name="Google Shape;324;p31"/>
          <p:cNvSpPr/>
          <p:nvPr/>
        </p:nvSpPr>
        <p:spPr>
          <a:xfrm>
            <a:off x="662550" y="1219150"/>
            <a:ext cx="6114900" cy="1810500"/>
          </a:xfrm>
          <a:prstGeom prst="rect">
            <a:avLst/>
          </a:prstGeom>
          <a:noFill/>
          <a:ln cap="flat" cmpd="sng" w="9525">
            <a:solidFill>
              <a:srgbClr val="99999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325" name="Google Shape;325;p31"/>
          <p:cNvSpPr/>
          <p:nvPr/>
        </p:nvSpPr>
        <p:spPr>
          <a:xfrm>
            <a:off x="799481" y="2301863"/>
            <a:ext cx="1617900" cy="249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0" i="0" lang="zh-CN" sz="800" u="none" cap="none" strike="noStrike">
                <a:solidFill>
                  <a:srgbClr val="535353"/>
                </a:solidFill>
                <a:latin typeface="Arial"/>
                <a:ea typeface="Arial"/>
                <a:cs typeface="Arial"/>
                <a:sym typeface="Arial"/>
              </a:rPr>
              <a:t>bcf-</a:t>
            </a:r>
            <a:r>
              <a:rPr b="0" i="0" lang="zh-CN" sz="800" u="none" cap="none" strike="noStrike">
                <a:solidFill>
                  <a:srgbClr val="434343"/>
                </a:solidFill>
                <a:latin typeface="Arial"/>
                <a:ea typeface="Arial"/>
                <a:cs typeface="Arial"/>
                <a:sym typeface="Arial"/>
              </a:rPr>
              <a:t>ceph</a:t>
            </a:r>
            <a:endParaRPr b="0" i="0" sz="800" u="none" cap="none" strike="noStrike">
              <a:solidFill>
                <a:srgbClr val="434343"/>
              </a:solidFill>
              <a:latin typeface="Arial"/>
              <a:ea typeface="Arial"/>
              <a:cs typeface="Arial"/>
              <a:sym typeface="Arial"/>
            </a:endParaRPr>
          </a:p>
        </p:txBody>
      </p:sp>
      <p:sp>
        <p:nvSpPr>
          <p:cNvPr id="326" name="Google Shape;326;p31"/>
          <p:cNvSpPr/>
          <p:nvPr/>
        </p:nvSpPr>
        <p:spPr>
          <a:xfrm>
            <a:off x="799481" y="2693050"/>
            <a:ext cx="1617900" cy="249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0" i="0" lang="zh-CN" sz="800" u="none" cap="none" strike="noStrike">
                <a:solidFill>
                  <a:srgbClr val="535353"/>
                </a:solidFill>
                <a:latin typeface="Arial"/>
                <a:ea typeface="Arial"/>
                <a:cs typeface="Arial"/>
                <a:sym typeface="Arial"/>
              </a:rPr>
              <a:t>bcf-</a:t>
            </a:r>
            <a:r>
              <a:rPr b="0" i="0" lang="zh-CN" sz="800" u="none" cap="none" strike="noStrike">
                <a:solidFill>
                  <a:srgbClr val="434343"/>
                </a:solidFill>
                <a:latin typeface="Arial"/>
                <a:ea typeface="Arial"/>
                <a:cs typeface="Arial"/>
                <a:sym typeface="Arial"/>
              </a:rPr>
              <a:t>cache</a:t>
            </a:r>
            <a:endParaRPr b="0" i="0" sz="800" u="none" cap="none" strike="noStrike">
              <a:solidFill>
                <a:srgbClr val="434343"/>
              </a:solidFill>
              <a:latin typeface="Arial"/>
              <a:ea typeface="Arial"/>
              <a:cs typeface="Arial"/>
              <a:sym typeface="Arial"/>
            </a:endParaRPr>
          </a:p>
        </p:txBody>
      </p:sp>
      <p:sp>
        <p:nvSpPr>
          <p:cNvPr id="327" name="Google Shape;327;p31"/>
          <p:cNvSpPr/>
          <p:nvPr/>
        </p:nvSpPr>
        <p:spPr>
          <a:xfrm>
            <a:off x="4892719" y="2693050"/>
            <a:ext cx="1747800" cy="249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0" i="0" lang="zh-CN" sz="800" u="none" cap="none" strike="noStrike">
                <a:solidFill>
                  <a:srgbClr val="535353"/>
                </a:solidFill>
                <a:latin typeface="Arial"/>
                <a:ea typeface="Arial"/>
                <a:cs typeface="Arial"/>
                <a:sym typeface="Arial"/>
              </a:rPr>
              <a:t>bcf-</a:t>
            </a:r>
            <a:r>
              <a:rPr b="0" i="0" lang="zh-CN" sz="800" u="none" cap="none" strike="noStrike">
                <a:solidFill>
                  <a:srgbClr val="434343"/>
                </a:solidFill>
                <a:latin typeface="Arial"/>
                <a:ea typeface="Arial"/>
                <a:cs typeface="Arial"/>
                <a:sym typeface="Arial"/>
              </a:rPr>
              <a:t>dal-sharding</a:t>
            </a:r>
            <a:endParaRPr b="0" i="0" sz="800" u="none" cap="none" strike="noStrike">
              <a:solidFill>
                <a:srgbClr val="434343"/>
              </a:solidFill>
              <a:latin typeface="Arial"/>
              <a:ea typeface="Arial"/>
              <a:cs typeface="Arial"/>
              <a:sym typeface="Arial"/>
            </a:endParaRPr>
          </a:p>
        </p:txBody>
      </p:sp>
      <p:sp>
        <p:nvSpPr>
          <p:cNvPr id="328" name="Google Shape;328;p31"/>
          <p:cNvSpPr/>
          <p:nvPr/>
        </p:nvSpPr>
        <p:spPr>
          <a:xfrm>
            <a:off x="4892719" y="2294100"/>
            <a:ext cx="1747800" cy="249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0" i="0" lang="zh-CN" sz="800" u="none" cap="none" strike="noStrike">
                <a:solidFill>
                  <a:srgbClr val="535353"/>
                </a:solidFill>
                <a:latin typeface="Arial"/>
                <a:ea typeface="Arial"/>
                <a:cs typeface="Arial"/>
                <a:sym typeface="Arial"/>
              </a:rPr>
              <a:t>bcf-sentinel</a:t>
            </a:r>
            <a:endParaRPr b="0" i="0" sz="800" u="none" cap="none" strike="noStrike">
              <a:solidFill>
                <a:srgbClr val="535353"/>
              </a:solidFill>
              <a:latin typeface="Arial"/>
              <a:ea typeface="Arial"/>
              <a:cs typeface="Arial"/>
              <a:sym typeface="Arial"/>
            </a:endParaRPr>
          </a:p>
        </p:txBody>
      </p:sp>
      <p:sp>
        <p:nvSpPr>
          <p:cNvPr id="329" name="Google Shape;329;p31"/>
          <p:cNvSpPr/>
          <p:nvPr/>
        </p:nvSpPr>
        <p:spPr>
          <a:xfrm>
            <a:off x="4892719" y="1914997"/>
            <a:ext cx="1747800" cy="249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0" i="0" lang="zh-CN" sz="800" u="none" cap="none" strike="noStrike">
                <a:solidFill>
                  <a:srgbClr val="535353"/>
                </a:solidFill>
                <a:latin typeface="Arial"/>
                <a:ea typeface="Arial"/>
                <a:cs typeface="Arial"/>
                <a:sym typeface="Arial"/>
              </a:rPr>
              <a:t>bcf-rocketmq</a:t>
            </a:r>
            <a:endParaRPr b="0" i="0" sz="800" u="none" cap="none" strike="noStrike">
              <a:solidFill>
                <a:srgbClr val="535353"/>
              </a:solidFill>
              <a:latin typeface="Arial"/>
              <a:ea typeface="Arial"/>
              <a:cs typeface="Arial"/>
              <a:sym typeface="Arial"/>
            </a:endParaRPr>
          </a:p>
        </p:txBody>
      </p:sp>
      <p:sp>
        <p:nvSpPr>
          <p:cNvPr id="330" name="Google Shape;330;p31"/>
          <p:cNvSpPr/>
          <p:nvPr/>
        </p:nvSpPr>
        <p:spPr>
          <a:xfrm>
            <a:off x="4892719" y="1564575"/>
            <a:ext cx="1747800" cy="249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0" i="0" lang="zh-CN" sz="800" u="none" cap="none" strike="noStrike">
                <a:solidFill>
                  <a:srgbClr val="535353"/>
                </a:solidFill>
                <a:latin typeface="Arial"/>
                <a:ea typeface="Arial"/>
                <a:cs typeface="Arial"/>
                <a:sym typeface="Arial"/>
              </a:rPr>
              <a:t>bcf-kafka</a:t>
            </a:r>
            <a:endParaRPr b="0" i="0" sz="800" u="none" cap="none" strike="noStrike">
              <a:solidFill>
                <a:srgbClr val="535353"/>
              </a:solidFill>
              <a:latin typeface="Arial"/>
              <a:ea typeface="Arial"/>
              <a:cs typeface="Arial"/>
              <a:sym typeface="Arial"/>
            </a:endParaRPr>
          </a:p>
        </p:txBody>
      </p:sp>
      <p:sp>
        <p:nvSpPr>
          <p:cNvPr id="331" name="Google Shape;331;p31"/>
          <p:cNvSpPr/>
          <p:nvPr/>
        </p:nvSpPr>
        <p:spPr>
          <a:xfrm>
            <a:off x="799481" y="1564575"/>
            <a:ext cx="1617900" cy="249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0" i="0" lang="zh-CN" sz="800" u="none" cap="none" strike="noStrike">
                <a:solidFill>
                  <a:srgbClr val="434343"/>
                </a:solidFill>
                <a:latin typeface="Arial"/>
                <a:ea typeface="Arial"/>
                <a:cs typeface="Arial"/>
                <a:sym typeface="Arial"/>
              </a:rPr>
              <a:t>bcf-web</a:t>
            </a:r>
            <a:endParaRPr b="0" i="0" sz="800" u="none" cap="none" strike="noStrike">
              <a:solidFill>
                <a:srgbClr val="434343"/>
              </a:solidFill>
              <a:latin typeface="Arial"/>
              <a:ea typeface="Arial"/>
              <a:cs typeface="Arial"/>
              <a:sym typeface="Arial"/>
            </a:endParaRPr>
          </a:p>
        </p:txBody>
      </p:sp>
      <p:sp>
        <p:nvSpPr>
          <p:cNvPr id="332" name="Google Shape;332;p31"/>
          <p:cNvSpPr/>
          <p:nvPr/>
        </p:nvSpPr>
        <p:spPr>
          <a:xfrm>
            <a:off x="799481" y="1906381"/>
            <a:ext cx="1617900" cy="249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0" i="0" lang="zh-CN" sz="800" u="none" cap="none" strike="noStrike">
                <a:solidFill>
                  <a:srgbClr val="434343"/>
                </a:solidFill>
                <a:latin typeface="Arial"/>
                <a:ea typeface="Arial"/>
                <a:cs typeface="Arial"/>
                <a:sym typeface="Arial"/>
              </a:rPr>
              <a:t>bcf-monitor</a:t>
            </a:r>
            <a:endParaRPr b="0" i="0" sz="800" u="none" cap="none" strike="noStrike">
              <a:solidFill>
                <a:srgbClr val="434343"/>
              </a:solidFill>
              <a:latin typeface="Arial"/>
              <a:ea typeface="Arial"/>
              <a:cs typeface="Arial"/>
              <a:sym typeface="Arial"/>
            </a:endParaRPr>
          </a:p>
        </p:txBody>
      </p:sp>
      <p:sp>
        <p:nvSpPr>
          <p:cNvPr id="333" name="Google Shape;333;p31"/>
          <p:cNvSpPr/>
          <p:nvPr/>
        </p:nvSpPr>
        <p:spPr>
          <a:xfrm>
            <a:off x="2657525" y="1865100"/>
            <a:ext cx="2044200" cy="777300"/>
          </a:xfrm>
          <a:prstGeom prst="roundRect">
            <a:avLst>
              <a:gd fmla="val 16667" name="adj"/>
            </a:avLst>
          </a:prstGeom>
          <a:solidFill>
            <a:srgbClr val="CFE2F3"/>
          </a:solidFill>
          <a:ln cap="flat" cmpd="sng" w="9525">
            <a:solidFill>
              <a:srgbClr val="FFF2CC"/>
            </a:solidFill>
            <a:prstDash val="solid"/>
            <a:round/>
            <a:headEnd len="sm" w="sm" type="none"/>
            <a:tailEnd len="sm" w="sm" type="none"/>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1" i="0" lang="zh-CN" sz="900" u="none" cap="none" strike="noStrike">
                <a:solidFill>
                  <a:srgbClr val="434343"/>
                </a:solidFill>
                <a:latin typeface="Arial"/>
                <a:ea typeface="Arial"/>
                <a:cs typeface="Arial"/>
                <a:sym typeface="Arial"/>
              </a:rPr>
              <a:t>(Business Logic)</a:t>
            </a:r>
            <a:endParaRPr b="1" i="0" sz="900" u="none" cap="none" strike="noStrike">
              <a:solidFill>
                <a:srgbClr val="434343"/>
              </a:solidFill>
              <a:latin typeface="Arial"/>
              <a:ea typeface="Arial"/>
              <a:cs typeface="Arial"/>
              <a:sym typeface="Arial"/>
            </a:endParaRPr>
          </a:p>
        </p:txBody>
      </p:sp>
      <p:sp>
        <p:nvSpPr>
          <p:cNvPr id="334" name="Google Shape;334;p31"/>
          <p:cNvSpPr txBox="1"/>
          <p:nvPr/>
        </p:nvSpPr>
        <p:spPr>
          <a:xfrm>
            <a:off x="3017306" y="1216725"/>
            <a:ext cx="1305600" cy="2907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zh-CN" sz="1100" u="none" cap="none" strike="noStrike">
                <a:solidFill>
                  <a:srgbClr val="000000"/>
                </a:solidFill>
                <a:latin typeface="Arial"/>
                <a:ea typeface="Arial"/>
                <a:cs typeface="Arial"/>
                <a:sym typeface="Arial"/>
              </a:rPr>
              <a:t>BCF应用服务</a:t>
            </a:r>
            <a:endParaRPr b="1" i="0" sz="1100" u="none" cap="none" strike="noStrike">
              <a:solidFill>
                <a:srgbClr val="000000"/>
              </a:solidFill>
              <a:latin typeface="Arial"/>
              <a:ea typeface="Arial"/>
              <a:cs typeface="Arial"/>
              <a:sym typeface="Arial"/>
            </a:endParaRPr>
          </a:p>
        </p:txBody>
      </p:sp>
      <p:sp>
        <p:nvSpPr>
          <p:cNvPr id="335" name="Google Shape;335;p31"/>
          <p:cNvSpPr/>
          <p:nvPr/>
        </p:nvSpPr>
        <p:spPr>
          <a:xfrm>
            <a:off x="881200" y="3568947"/>
            <a:ext cx="2232900" cy="819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seata</a:t>
            </a:r>
            <a:endParaRPr b="0" i="0" sz="800" u="none" cap="none" strike="noStrike">
              <a:solidFill>
                <a:srgbClr val="000000"/>
              </a:solidFill>
              <a:latin typeface="Arial"/>
              <a:ea typeface="Arial"/>
              <a:cs typeface="Arial"/>
              <a:sym typeface="Arial"/>
            </a:endParaRPr>
          </a:p>
        </p:txBody>
      </p:sp>
      <p:sp>
        <p:nvSpPr>
          <p:cNvPr id="336" name="Google Shape;336;p31"/>
          <p:cNvSpPr/>
          <p:nvPr/>
        </p:nvSpPr>
        <p:spPr>
          <a:xfrm>
            <a:off x="3222904" y="3568947"/>
            <a:ext cx="2351700" cy="819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realtime-check</a:t>
            </a:r>
            <a:endParaRPr b="0" i="0" sz="800" u="none" cap="none" strike="noStrike">
              <a:solidFill>
                <a:srgbClr val="000000"/>
              </a:solidFill>
              <a:latin typeface="Arial"/>
              <a:ea typeface="Arial"/>
              <a:cs typeface="Arial"/>
              <a:sym typeface="Arial"/>
            </a:endParaRPr>
          </a:p>
        </p:txBody>
      </p:sp>
      <p:sp>
        <p:nvSpPr>
          <p:cNvPr id="337" name="Google Shape;337;p31"/>
          <p:cNvSpPr/>
          <p:nvPr/>
        </p:nvSpPr>
        <p:spPr>
          <a:xfrm>
            <a:off x="5853976" y="3568947"/>
            <a:ext cx="2297100" cy="819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remote-log</a:t>
            </a:r>
            <a:endParaRPr b="0" i="0" sz="800" u="none" cap="none" strike="noStrike">
              <a:solidFill>
                <a:srgbClr val="000000"/>
              </a:solidFill>
              <a:latin typeface="Arial"/>
              <a:ea typeface="Arial"/>
              <a:cs typeface="Arial"/>
              <a:sym typeface="Arial"/>
            </a:endParaRPr>
          </a:p>
        </p:txBody>
      </p:sp>
      <p:sp>
        <p:nvSpPr>
          <p:cNvPr id="338" name="Google Shape;338;p31"/>
          <p:cNvSpPr txBox="1"/>
          <p:nvPr/>
        </p:nvSpPr>
        <p:spPr>
          <a:xfrm>
            <a:off x="3634938" y="3127469"/>
            <a:ext cx="1527600" cy="1773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数据一致性风险防控</a:t>
            </a:r>
            <a:endParaRPr b="0" i="0" sz="800" u="none" cap="none" strike="noStrike">
              <a:solidFill>
                <a:srgbClr val="000000"/>
              </a:solidFill>
              <a:latin typeface="Arial"/>
              <a:ea typeface="Arial"/>
              <a:cs typeface="Arial"/>
              <a:sym typeface="Arial"/>
            </a:endParaRPr>
          </a:p>
        </p:txBody>
      </p:sp>
      <p:sp>
        <p:nvSpPr>
          <p:cNvPr id="339" name="Google Shape;339;p31"/>
          <p:cNvSpPr/>
          <p:nvPr/>
        </p:nvSpPr>
        <p:spPr>
          <a:xfrm>
            <a:off x="6861750" y="1219248"/>
            <a:ext cx="1407300" cy="1810500"/>
          </a:xfrm>
          <a:prstGeom prst="rect">
            <a:avLst/>
          </a:prstGeom>
          <a:noFill/>
          <a:ln cap="flat" cmpd="sng" w="9525">
            <a:solidFill>
              <a:srgbClr val="99999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340" name="Google Shape;340;p31"/>
          <p:cNvSpPr/>
          <p:nvPr/>
        </p:nvSpPr>
        <p:spPr>
          <a:xfrm>
            <a:off x="7002005" y="1516350"/>
            <a:ext cx="1149000" cy="373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chemeClr val="dk1"/>
              </a:buClr>
              <a:buSzPts val="800"/>
              <a:buFont typeface="Arial"/>
              <a:buNone/>
            </a:pPr>
            <a:r>
              <a:rPr b="0" i="0" lang="zh-CN" sz="800" u="none" cap="none" strike="noStrike">
                <a:solidFill>
                  <a:schemeClr val="dk1"/>
                </a:solidFill>
                <a:latin typeface="Arial"/>
                <a:ea typeface="Arial"/>
                <a:cs typeface="Arial"/>
                <a:sym typeface="Arial"/>
              </a:rPr>
              <a:t>dr-manager</a:t>
            </a:r>
            <a:endParaRPr b="0" i="0" sz="800" u="none" cap="none" strike="noStrike">
              <a:solidFill>
                <a:srgbClr val="000000"/>
              </a:solidFill>
              <a:latin typeface="Arial"/>
              <a:ea typeface="Arial"/>
              <a:cs typeface="Arial"/>
              <a:sym typeface="Arial"/>
            </a:endParaRPr>
          </a:p>
        </p:txBody>
      </p:sp>
      <p:sp>
        <p:nvSpPr>
          <p:cNvPr id="341" name="Google Shape;341;p31"/>
          <p:cNvSpPr/>
          <p:nvPr/>
        </p:nvSpPr>
        <p:spPr>
          <a:xfrm>
            <a:off x="7002005" y="2059275"/>
            <a:ext cx="1149000" cy="373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b="0" i="0" lang="zh-CN" sz="800" u="none" cap="none" strike="noStrike">
                <a:solidFill>
                  <a:schemeClr val="dk1"/>
                </a:solidFill>
                <a:latin typeface="Arial"/>
                <a:ea typeface="Arial"/>
                <a:cs typeface="Arial"/>
                <a:sym typeface="Arial"/>
              </a:rPr>
              <a:t>mysql/es/ceph check</a:t>
            </a:r>
            <a:endParaRPr b="0" i="0" sz="800" u="none" cap="none" strike="noStrike">
              <a:solidFill>
                <a:srgbClr val="000000"/>
              </a:solidFill>
              <a:latin typeface="Arial"/>
              <a:ea typeface="Arial"/>
              <a:cs typeface="Arial"/>
              <a:sym typeface="Arial"/>
            </a:endParaRPr>
          </a:p>
        </p:txBody>
      </p:sp>
      <p:sp>
        <p:nvSpPr>
          <p:cNvPr id="342" name="Google Shape;342;p31"/>
          <p:cNvSpPr txBox="1"/>
          <p:nvPr/>
        </p:nvSpPr>
        <p:spPr>
          <a:xfrm>
            <a:off x="3695288" y="1034775"/>
            <a:ext cx="2044200" cy="215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rgbClr val="000000"/>
                </a:solidFill>
                <a:latin typeface="Arial"/>
                <a:ea typeface="Arial"/>
                <a:cs typeface="Arial"/>
                <a:sym typeface="Arial"/>
              </a:rPr>
              <a:t>业务连续性风险防控</a:t>
            </a:r>
            <a:endParaRPr b="0" i="0" sz="800" u="none" cap="none" strike="noStrike">
              <a:solidFill>
                <a:srgbClr val="000000"/>
              </a:solidFill>
              <a:latin typeface="Arial"/>
              <a:ea typeface="Arial"/>
              <a:cs typeface="Arial"/>
              <a:sym typeface="Arial"/>
            </a:endParaRPr>
          </a:p>
        </p:txBody>
      </p:sp>
      <p:sp>
        <p:nvSpPr>
          <p:cNvPr id="343" name="Google Shape;343;p31"/>
          <p:cNvSpPr/>
          <p:nvPr/>
        </p:nvSpPr>
        <p:spPr>
          <a:xfrm>
            <a:off x="6992738" y="2602200"/>
            <a:ext cx="1149000" cy="373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00"/>
              <a:buFont typeface="Arial"/>
              <a:buNone/>
            </a:pPr>
            <a:r>
              <a:rPr b="0" i="0" lang="zh-CN" sz="600" u="none" cap="none" strike="noStrike">
                <a:solidFill>
                  <a:schemeClr val="dk1"/>
                </a:solidFill>
                <a:latin typeface="Arial"/>
                <a:ea typeface="Arial"/>
                <a:cs typeface="Arial"/>
                <a:sym typeface="Arial"/>
              </a:rPr>
              <a:t>DR</a:t>
            </a:r>
            <a:r>
              <a:rPr b="0" i="0" lang="zh-CN" sz="800" u="none" cap="none" strike="noStrike">
                <a:solidFill>
                  <a:schemeClr val="dk1"/>
                </a:solidFill>
                <a:latin typeface="Arial"/>
                <a:ea typeface="Arial"/>
                <a:cs typeface="Arial"/>
                <a:sym typeface="Arial"/>
              </a:rPr>
              <a:t> </a:t>
            </a:r>
            <a:r>
              <a:rPr b="0" i="0" lang="zh-CN" sz="600" u="none" cap="none" strike="noStrike">
                <a:solidFill>
                  <a:schemeClr val="dk1"/>
                </a:solidFill>
                <a:latin typeface="Arial"/>
                <a:ea typeface="Arial"/>
                <a:cs typeface="Arial"/>
                <a:sym typeface="Arial"/>
              </a:rPr>
              <a:t>流程模版</a:t>
            </a:r>
            <a:endParaRPr b="0" i="0" sz="600" u="none" cap="none" strike="noStrike">
              <a:solidFill>
                <a:srgbClr val="000000"/>
              </a:solidFill>
              <a:latin typeface="Arial"/>
              <a:ea typeface="Arial"/>
              <a:cs typeface="Arial"/>
              <a:sym typeface="Arial"/>
            </a:endParaRPr>
          </a:p>
        </p:txBody>
      </p:sp>
      <p:sp>
        <p:nvSpPr>
          <p:cNvPr id="344" name="Google Shape;344;p31"/>
          <p:cNvSpPr txBox="1"/>
          <p:nvPr/>
        </p:nvSpPr>
        <p:spPr>
          <a:xfrm>
            <a:off x="6798188" y="1216725"/>
            <a:ext cx="1305600" cy="2907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zh-CN" sz="1100" u="none" cap="none" strike="noStrike">
                <a:solidFill>
                  <a:srgbClr val="000000"/>
                </a:solidFill>
                <a:latin typeface="Arial"/>
                <a:ea typeface="Arial"/>
                <a:cs typeface="Arial"/>
                <a:sym typeface="Arial"/>
              </a:rPr>
              <a:t>DR工具/流程</a:t>
            </a:r>
            <a:endParaRPr b="1" i="0" sz="1100" u="none" cap="none" strike="noStrike">
              <a:solidFill>
                <a:srgbClr val="000000"/>
              </a:solidFill>
              <a:latin typeface="Arial"/>
              <a:ea typeface="Arial"/>
              <a:cs typeface="Arial"/>
              <a:sym typeface="Arial"/>
            </a:endParaRPr>
          </a:p>
        </p:txBody>
      </p:sp>
      <p:sp>
        <p:nvSpPr>
          <p:cNvPr id="345" name="Google Shape;345;p31"/>
          <p:cNvSpPr/>
          <p:nvPr/>
        </p:nvSpPr>
        <p:spPr>
          <a:xfrm>
            <a:off x="2634250" y="1564575"/>
            <a:ext cx="2044200" cy="249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0" i="0" lang="zh-CN" sz="800" u="none" cap="none" strike="noStrike">
                <a:solidFill>
                  <a:srgbClr val="434343"/>
                </a:solidFill>
                <a:latin typeface="Arial"/>
                <a:ea typeface="Arial"/>
                <a:cs typeface="Arial"/>
                <a:sym typeface="Arial"/>
              </a:rPr>
              <a:t>bcf-</a:t>
            </a:r>
            <a:r>
              <a:rPr lang="zh-CN" sz="800">
                <a:solidFill>
                  <a:srgbClr val="434343"/>
                </a:solidFill>
              </a:rPr>
              <a:t>apollo</a:t>
            </a:r>
            <a:endParaRPr b="0" i="0" sz="800" u="none" cap="none" strike="noStrike">
              <a:solidFill>
                <a:srgbClr val="434343"/>
              </a:solidFill>
              <a:latin typeface="Arial"/>
              <a:ea typeface="Arial"/>
              <a:cs typeface="Arial"/>
              <a:sym typeface="Arial"/>
            </a:endParaRPr>
          </a:p>
        </p:txBody>
      </p:sp>
      <p:sp>
        <p:nvSpPr>
          <p:cNvPr id="346" name="Google Shape;346;p31"/>
          <p:cNvSpPr/>
          <p:nvPr/>
        </p:nvSpPr>
        <p:spPr>
          <a:xfrm>
            <a:off x="2652852" y="2693050"/>
            <a:ext cx="2044200" cy="249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600"/>
              <a:buFont typeface="Arial"/>
              <a:buNone/>
            </a:pPr>
            <a:r>
              <a:rPr b="0" i="0" lang="zh-CN" sz="800" u="none" cap="none" strike="noStrike">
                <a:solidFill>
                  <a:srgbClr val="535353"/>
                </a:solidFill>
                <a:latin typeface="Arial"/>
                <a:ea typeface="Arial"/>
                <a:cs typeface="Arial"/>
                <a:sym typeface="Arial"/>
              </a:rPr>
              <a:t>bcf-</a:t>
            </a:r>
            <a:r>
              <a:rPr lang="zh-CN" sz="800">
                <a:solidFill>
                  <a:srgbClr val="434343"/>
                </a:solidFill>
              </a:rPr>
              <a:t>es</a:t>
            </a:r>
            <a:endParaRPr b="0" i="0" sz="800" u="none" cap="none" strike="noStrike">
              <a:solidFill>
                <a:srgbClr val="434343"/>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2"/>
          <p:cNvSpPr txBox="1"/>
          <p:nvPr>
            <p:ph type="title"/>
          </p:nvPr>
        </p:nvSpPr>
        <p:spPr>
          <a:xfrm>
            <a:off x="522775" y="235425"/>
            <a:ext cx="6292800" cy="572700"/>
          </a:xfrm>
          <a:prstGeom prst="rect">
            <a:avLst/>
          </a:prstGeom>
          <a:noFill/>
          <a:ln>
            <a:noFill/>
          </a:ln>
        </p:spPr>
        <p:txBody>
          <a:bodyPr anchorCtr="0" anchor="ctr" bIns="38100" lIns="38100" spcFirstLastPara="1" rIns="38100" wrap="square" tIns="38100">
            <a:normAutofit/>
          </a:bodyPr>
          <a:lstStyle/>
          <a:p>
            <a:pPr indent="0" lvl="0" marL="0" rtl="0" algn="l">
              <a:lnSpc>
                <a:spcPct val="100000"/>
              </a:lnSpc>
              <a:spcBef>
                <a:spcPts val="0"/>
              </a:spcBef>
              <a:spcAft>
                <a:spcPts val="0"/>
              </a:spcAft>
              <a:buClr>
                <a:schemeClr val="dk1"/>
              </a:buClr>
              <a:buSzPts val="720"/>
              <a:buFont typeface="Arial"/>
              <a:buNone/>
            </a:pPr>
            <a:r>
              <a:rPr lang="zh-CN" sz="1700">
                <a:latin typeface="Arial"/>
                <a:ea typeface="Arial"/>
                <a:cs typeface="Arial"/>
                <a:sym typeface="Arial"/>
              </a:rPr>
              <a:t>Part</a:t>
            </a:r>
            <a:r>
              <a:rPr lang="zh-CN" sz="1700">
                <a:solidFill>
                  <a:srgbClr val="EE4D2D"/>
                </a:solidFill>
                <a:latin typeface="Arial"/>
                <a:ea typeface="Arial"/>
                <a:cs typeface="Arial"/>
                <a:sym typeface="Arial"/>
              </a:rPr>
              <a:t> 1: Data consistency risk prevention and control</a:t>
            </a:r>
            <a:endParaRPr sz="1700">
              <a:solidFill>
                <a:srgbClr val="EE4D2D"/>
              </a:solidFill>
              <a:latin typeface="Arial"/>
              <a:ea typeface="Arial"/>
              <a:cs typeface="Arial"/>
              <a:sym typeface="Arial"/>
            </a:endParaRPr>
          </a:p>
        </p:txBody>
      </p:sp>
      <p:sp>
        <p:nvSpPr>
          <p:cNvPr id="352" name="Google Shape;352;p32"/>
          <p:cNvSpPr txBox="1"/>
          <p:nvPr>
            <p:ph idx="12" type="sldNum"/>
          </p:nvPr>
        </p:nvSpPr>
        <p:spPr>
          <a:xfrm>
            <a:off x="8774649" y="4780550"/>
            <a:ext cx="369300" cy="231000"/>
          </a:xfrm>
          <a:prstGeom prst="rect">
            <a:avLst/>
          </a:prstGeom>
          <a:noFill/>
          <a:ln>
            <a:noFill/>
          </a:ln>
        </p:spPr>
        <p:txBody>
          <a:bodyPr anchorCtr="0" anchor="t" bIns="38100" lIns="38100" spcFirstLastPara="1" rIns="38100" wrap="square" tIns="38100">
            <a:spAutoFit/>
          </a:bodyPr>
          <a:lstStyle/>
          <a:p>
            <a:pPr indent="0" lvl="0" marL="0" rtl="0" algn="ctr">
              <a:spcBef>
                <a:spcPts val="0"/>
              </a:spcBef>
              <a:spcAft>
                <a:spcPts val="0"/>
              </a:spcAft>
              <a:buClr>
                <a:srgbClr val="000000"/>
              </a:buClr>
              <a:buSzPts val="1000"/>
              <a:buFont typeface="Arial"/>
              <a:buNone/>
            </a:pPr>
            <a:fld id="{00000000-1234-1234-1234-123412341234}" type="slidenum">
              <a:rPr b="1" lang="zh-CN" sz="1000">
                <a:solidFill>
                  <a:schemeClr val="lt1"/>
                </a:solidFill>
                <a:latin typeface="Roboto"/>
                <a:ea typeface="Roboto"/>
                <a:cs typeface="Roboto"/>
                <a:sym typeface="Roboto"/>
              </a:rPr>
              <a:t>‹#›</a:t>
            </a:fld>
            <a:endParaRPr b="1" sz="1000">
              <a:solidFill>
                <a:schemeClr val="lt1"/>
              </a:solidFill>
              <a:latin typeface="Roboto"/>
              <a:ea typeface="Roboto"/>
              <a:cs typeface="Roboto"/>
              <a:sym typeface="Roboto"/>
            </a:endParaRPr>
          </a:p>
        </p:txBody>
      </p:sp>
      <p:sp>
        <p:nvSpPr>
          <p:cNvPr id="353" name="Google Shape;353;p32"/>
          <p:cNvSpPr txBox="1"/>
          <p:nvPr/>
        </p:nvSpPr>
        <p:spPr>
          <a:xfrm>
            <a:off x="567431" y="1076531"/>
            <a:ext cx="5760900" cy="446400"/>
          </a:xfrm>
          <a:prstGeom prst="rect">
            <a:avLst/>
          </a:prstGeom>
          <a:solidFill>
            <a:srgbClr val="FF6600"/>
          </a:solid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Clr>
                <a:schemeClr val="dk1"/>
              </a:buClr>
              <a:buSzPts val="800"/>
              <a:buFont typeface="Arial"/>
              <a:buNone/>
            </a:pPr>
            <a:r>
              <a:rPr b="0" i="0" lang="zh-CN" sz="2000" u="none" cap="none" strike="noStrike">
                <a:solidFill>
                  <a:schemeClr val="dk1"/>
                </a:solidFill>
                <a:latin typeface="Arial"/>
                <a:ea typeface="Arial"/>
                <a:cs typeface="Arial"/>
                <a:sym typeface="Arial"/>
              </a:rPr>
              <a:t>1.Cross database consistency risk</a:t>
            </a:r>
            <a:r>
              <a:rPr b="0" i="0" lang="zh-CN" sz="1400" u="none" cap="none" strike="noStrike">
                <a:solidFill>
                  <a:schemeClr val="dk1"/>
                </a:solidFill>
                <a:latin typeface="Arial"/>
                <a:ea typeface="Arial"/>
                <a:cs typeface="Arial"/>
                <a:sym typeface="Arial"/>
              </a:rPr>
              <a:t>(跨库一致性风险)</a:t>
            </a:r>
            <a:endParaRPr b="0" i="0" sz="1400" u="none" cap="none" strike="noStrike">
              <a:solidFill>
                <a:srgbClr val="000000"/>
              </a:solidFill>
              <a:latin typeface="Arial"/>
              <a:ea typeface="Arial"/>
              <a:cs typeface="Arial"/>
              <a:sym typeface="Arial"/>
            </a:endParaRPr>
          </a:p>
        </p:txBody>
      </p:sp>
      <p:sp>
        <p:nvSpPr>
          <p:cNvPr id="354" name="Google Shape;354;p32"/>
          <p:cNvSpPr txBox="1"/>
          <p:nvPr/>
        </p:nvSpPr>
        <p:spPr>
          <a:xfrm>
            <a:off x="567431" y="3060000"/>
            <a:ext cx="6744600" cy="446400"/>
          </a:xfrm>
          <a:prstGeom prst="rect">
            <a:avLst/>
          </a:prstGeom>
          <a:noFill/>
          <a:ln>
            <a:noFill/>
          </a:ln>
        </p:spPr>
        <p:txBody>
          <a:bodyPr anchorCtr="0" anchor="t" bIns="68575" lIns="68575" spcFirstLastPara="1" rIns="68575" wrap="square" tIns="68575">
            <a:spAutoFit/>
          </a:bodyPr>
          <a:lstStyle/>
          <a:p>
            <a:pPr indent="0" lvl="0" marL="0" marR="0" rtl="0" algn="l">
              <a:lnSpc>
                <a:spcPct val="200000"/>
              </a:lnSpc>
              <a:spcBef>
                <a:spcPts val="0"/>
              </a:spcBef>
              <a:spcAft>
                <a:spcPts val="0"/>
              </a:spcAft>
              <a:buClr>
                <a:srgbClr val="000000"/>
              </a:buClr>
              <a:buSzPts val="2000"/>
              <a:buFont typeface="Arial"/>
              <a:buNone/>
            </a:pPr>
            <a:r>
              <a:rPr b="0" i="0" lang="zh-CN" sz="2000" u="none" cap="none" strike="noStrike">
                <a:solidFill>
                  <a:schemeClr val="dk1"/>
                </a:solidFill>
                <a:latin typeface="Arial"/>
                <a:ea typeface="Arial"/>
                <a:cs typeface="Arial"/>
                <a:sym typeface="Arial"/>
              </a:rPr>
              <a:t>3.Cross datacenter consistency risk</a:t>
            </a:r>
            <a:r>
              <a:rPr b="0" i="0" lang="zh-CN" sz="1400" u="none" cap="none" strike="noStrike">
                <a:solidFill>
                  <a:schemeClr val="dk1"/>
                </a:solidFill>
                <a:latin typeface="Arial"/>
                <a:ea typeface="Arial"/>
                <a:cs typeface="Arial"/>
                <a:sym typeface="Arial"/>
              </a:rPr>
              <a:t>(跨机房一致性风险)</a:t>
            </a:r>
            <a:endParaRPr b="0" i="0" sz="1400" u="none" cap="none" strike="noStrike">
              <a:solidFill>
                <a:schemeClr val="dk1"/>
              </a:solidFill>
              <a:latin typeface="Arial"/>
              <a:ea typeface="Arial"/>
              <a:cs typeface="Arial"/>
              <a:sym typeface="Arial"/>
            </a:endParaRPr>
          </a:p>
        </p:txBody>
      </p:sp>
      <p:sp>
        <p:nvSpPr>
          <p:cNvPr id="355" name="Google Shape;355;p32"/>
          <p:cNvSpPr txBox="1"/>
          <p:nvPr/>
        </p:nvSpPr>
        <p:spPr>
          <a:xfrm>
            <a:off x="567431" y="2123963"/>
            <a:ext cx="6032700" cy="4464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Clr>
                <a:srgbClr val="000000"/>
              </a:buClr>
              <a:buSzPts val="2000"/>
              <a:buFont typeface="Arial"/>
              <a:buNone/>
            </a:pPr>
            <a:r>
              <a:rPr b="0" i="0" lang="zh-CN" sz="2000" u="none" cap="none" strike="noStrike">
                <a:solidFill>
                  <a:schemeClr val="dk1"/>
                </a:solidFill>
                <a:latin typeface="Arial"/>
                <a:ea typeface="Arial"/>
                <a:cs typeface="Arial"/>
                <a:sym typeface="Arial"/>
              </a:rPr>
              <a:t>2.Cross system consistency risk</a:t>
            </a:r>
            <a:r>
              <a:rPr b="0" i="0" lang="zh-CN" sz="1400" u="none" cap="none" strike="noStrike">
                <a:solidFill>
                  <a:schemeClr val="dk1"/>
                </a:solidFill>
                <a:latin typeface="Arial"/>
                <a:ea typeface="Arial"/>
                <a:cs typeface="Arial"/>
                <a:sym typeface="Arial"/>
              </a:rPr>
              <a:t>(跨系统一致性风险)</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